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7" r:id="rId2"/>
  </p:sldIdLst>
  <p:sldSz cx="10691813" cy="15119350"/>
  <p:notesSz cx="6735763" cy="9866313"/>
  <p:defaultTextStyle>
    <a:defPPr>
      <a:defRPr lang="ja-JP"/>
    </a:defPPr>
    <a:lvl1pPr marL="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99FF"/>
    <a:srgbClr val="EBF4FB"/>
    <a:srgbClr val="FB8747"/>
    <a:srgbClr val="F0E1FB"/>
    <a:srgbClr val="E0C1F7"/>
    <a:srgbClr val="E9D2A9"/>
    <a:srgbClr val="FFFFD5"/>
    <a:srgbClr val="D2E7F6"/>
    <a:srgbClr val="E3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1815" cy="151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2695229" cy="15119352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894" y="2474395"/>
            <a:ext cx="7709799" cy="5263774"/>
          </a:xfrm>
        </p:spPr>
        <p:txBody>
          <a:bodyPr anchor="b">
            <a:normAutofit/>
          </a:bodyPr>
          <a:lstStyle>
            <a:lvl1pPr algn="l">
              <a:defRPr sz="561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1894" y="7941160"/>
            <a:ext cx="7709799" cy="3650342"/>
          </a:xfrm>
        </p:spPr>
        <p:txBody>
          <a:bodyPr>
            <a:normAutofit/>
          </a:bodyPr>
          <a:lstStyle>
            <a:lvl1pPr marL="0" indent="0" algn="l">
              <a:buNone/>
              <a:defRPr sz="2339" cap="all" baseline="0">
                <a:solidFill>
                  <a:schemeClr val="tx2"/>
                </a:solidFill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3001" y="11927493"/>
            <a:ext cx="2405658" cy="804965"/>
          </a:xfrm>
        </p:spPr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892" y="11927493"/>
            <a:ext cx="4494286" cy="8049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485" y="11927489"/>
            <a:ext cx="676209" cy="804965"/>
          </a:xfrm>
        </p:spPr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41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9490193"/>
            <a:ext cx="8692671" cy="1806374"/>
          </a:xfrm>
        </p:spPr>
        <p:txBody>
          <a:bodyPr anchor="b">
            <a:normAutofit/>
          </a:bodyPr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0964" y="1336945"/>
            <a:ext cx="8692671" cy="727478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742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24" y="11296566"/>
            <a:ext cx="8691359" cy="1504598"/>
          </a:xfrm>
        </p:spPr>
        <p:txBody>
          <a:bodyPr>
            <a:normAutofit/>
          </a:bodyPr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29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005" y="1343942"/>
            <a:ext cx="8687058" cy="7559675"/>
          </a:xfrm>
        </p:spPr>
        <p:txBody>
          <a:bodyPr anchor="ctr">
            <a:normAutofit/>
          </a:bodyPr>
          <a:lstStyle>
            <a:lvl1pPr>
              <a:defRPr sz="420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64" y="9743582"/>
            <a:ext cx="8685746" cy="3023868"/>
          </a:xfrm>
        </p:spPr>
        <p:txBody>
          <a:bodyPr anchor="ctr">
            <a:normAutofit/>
          </a:bodyPr>
          <a:lstStyle>
            <a:lvl1pPr marL="0" indent="0">
              <a:buNone/>
              <a:defRPr sz="2105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22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60" y="1343943"/>
            <a:ext cx="8158078" cy="6059268"/>
          </a:xfrm>
        </p:spPr>
        <p:txBody>
          <a:bodyPr anchor="ctr">
            <a:normAutofit/>
          </a:bodyPr>
          <a:lstStyle>
            <a:lvl1pPr>
              <a:defRPr sz="420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8925" y="7419807"/>
            <a:ext cx="7675356" cy="1210271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64" y="9501775"/>
            <a:ext cx="8687100" cy="3283787"/>
          </a:xfrm>
        </p:spPr>
        <p:txBody>
          <a:bodyPr anchor="ctr">
            <a:normAutofit/>
          </a:bodyPr>
          <a:lstStyle>
            <a:lvl1pPr marL="0" indent="0">
              <a:buNone/>
              <a:defRPr sz="2105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814489" y="1583934"/>
            <a:ext cx="534591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35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40743" y="6095739"/>
            <a:ext cx="534591" cy="1289214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35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17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4704773"/>
            <a:ext cx="8687099" cy="5537666"/>
          </a:xfrm>
        </p:spPr>
        <p:txBody>
          <a:bodyPr anchor="b">
            <a:normAutofit/>
          </a:bodyPr>
          <a:lstStyle>
            <a:lvl1pPr>
              <a:defRPr sz="420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24" y="10268404"/>
            <a:ext cx="8685787" cy="2514698"/>
          </a:xfrm>
        </p:spPr>
        <p:txBody>
          <a:bodyPr anchor="t">
            <a:normAutofit/>
          </a:bodyPr>
          <a:lstStyle>
            <a:lvl1pPr marL="0" indent="0">
              <a:buNone/>
              <a:defRPr sz="2105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02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0967" y="1343942"/>
            <a:ext cx="8687097" cy="41998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0964" y="5896200"/>
            <a:ext cx="2803530" cy="151193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39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00965" y="7408135"/>
            <a:ext cx="2802078" cy="5359314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9239" y="5903193"/>
            <a:ext cx="2792557" cy="151193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39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59239" y="7415128"/>
            <a:ext cx="2793339" cy="5359314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6225" y="5896200"/>
            <a:ext cx="2801837" cy="151193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39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86225" y="7408135"/>
            <a:ext cx="2801837" cy="5359314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07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00965" y="1343942"/>
            <a:ext cx="8687097" cy="41998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00966" y="9710503"/>
            <a:ext cx="2802076" cy="12704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39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66" y="5879743"/>
            <a:ext cx="2802076" cy="335985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105" dirty="0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00966" y="10980950"/>
            <a:ext cx="2802076" cy="1803041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689" y="9710503"/>
            <a:ext cx="2806601" cy="12704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39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6690" y="5879743"/>
            <a:ext cx="2805321" cy="335985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105" dirty="0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5409" y="10980945"/>
            <a:ext cx="2806601" cy="1786504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6334" y="9710501"/>
            <a:ext cx="2798131" cy="127044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39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886225" y="5879743"/>
            <a:ext cx="2801838" cy="335985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105" dirty="0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886225" y="10980941"/>
            <a:ext cx="2801837" cy="1786511"/>
          </a:xfrm>
        </p:spPr>
        <p:txBody>
          <a:bodyPr anchor="t">
            <a:normAutofit/>
          </a:bodyPr>
          <a:lstStyle>
            <a:lvl1pPr marL="0" indent="0">
              <a:buNone/>
              <a:defRPr sz="1637"/>
            </a:lvl1pPr>
            <a:lvl2pPr marL="534604" indent="0">
              <a:buNone/>
              <a:defRPr sz="1403"/>
            </a:lvl2pPr>
            <a:lvl3pPr marL="1069208" indent="0">
              <a:buNone/>
              <a:defRPr sz="1169"/>
            </a:lvl3pPr>
            <a:lvl4pPr marL="1603812" indent="0">
              <a:buNone/>
              <a:defRPr sz="1052"/>
            </a:lvl4pPr>
            <a:lvl5pPr marL="2138416" indent="0">
              <a:buNone/>
              <a:defRPr sz="1052"/>
            </a:lvl5pPr>
            <a:lvl6pPr marL="2673020" indent="0">
              <a:buNone/>
              <a:defRPr sz="1052"/>
            </a:lvl6pPr>
            <a:lvl7pPr marL="3207624" indent="0">
              <a:buNone/>
              <a:defRPr sz="1052"/>
            </a:lvl7pPr>
            <a:lvl8pPr marL="3742228" indent="0">
              <a:buNone/>
              <a:defRPr sz="1052"/>
            </a:lvl8pPr>
            <a:lvl9pPr marL="4276832" indent="0">
              <a:buNone/>
              <a:defRPr sz="105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75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764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763" y="1343943"/>
            <a:ext cx="1758300" cy="1142351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963" y="1343943"/>
            <a:ext cx="6795151" cy="1142351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000967" y="1363603"/>
            <a:ext cx="8687097" cy="32596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000967" y="4959286"/>
            <a:ext cx="8687097" cy="78081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6539371" y="12970448"/>
            <a:ext cx="2405658" cy="804965"/>
          </a:xfrm>
        </p:spPr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0965" y="12970446"/>
            <a:ext cx="5471582" cy="8049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1853" y="12970444"/>
            <a:ext cx="676209" cy="804965"/>
          </a:xfrm>
        </p:spPr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3128871"/>
            <a:ext cx="8687098" cy="6289229"/>
          </a:xfrm>
        </p:spPr>
        <p:txBody>
          <a:bodyPr anchor="b">
            <a:normAutofit/>
          </a:bodyPr>
          <a:lstStyle>
            <a:lvl1pPr>
              <a:defRPr sz="420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64" y="9754080"/>
            <a:ext cx="8687098" cy="3030872"/>
          </a:xfrm>
        </p:spPr>
        <p:txBody>
          <a:bodyPr>
            <a:normAutofit/>
          </a:bodyPr>
          <a:lstStyle>
            <a:lvl1pPr marL="0" indent="0">
              <a:buNone/>
              <a:defRPr sz="2105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34604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53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964" y="4959283"/>
            <a:ext cx="4278119" cy="78081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2" y="4959283"/>
            <a:ext cx="4275331" cy="78081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0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4" y="1364947"/>
            <a:ext cx="8687098" cy="32583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529" y="4959283"/>
            <a:ext cx="4017555" cy="181642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6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964" y="6775705"/>
            <a:ext cx="4278120" cy="59917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3293" y="4959281"/>
            <a:ext cx="4014768" cy="181642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6" b="0" cap="all" baseline="0">
                <a:solidFill>
                  <a:schemeClr val="tx1"/>
                </a:solidFill>
              </a:defRPr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6775705"/>
            <a:ext cx="4275331" cy="599174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2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90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9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07" y="1343944"/>
            <a:ext cx="3381564" cy="3615337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746" y="1306609"/>
            <a:ext cx="5166315" cy="11460842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607" y="4959283"/>
            <a:ext cx="3381564" cy="7808168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68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7" y="1343942"/>
            <a:ext cx="4389398" cy="3615341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0930" y="1343942"/>
            <a:ext cx="4037133" cy="11423513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742"/>
            </a:lvl1pPr>
          </a:lstStyle>
          <a:p>
            <a:pPr marL="0" lvl="0" indent="0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965" y="4959283"/>
            <a:ext cx="4389401" cy="7808168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44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1815" cy="151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706" y="1"/>
            <a:ext cx="10572283" cy="15119352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967" y="1363603"/>
            <a:ext cx="8687097" cy="3259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967" y="4959286"/>
            <a:ext cx="8687097" cy="780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9371" y="12970448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CCED-9DA3-4312-BE64-054614661F60}" type="datetimeFigureOut">
              <a:rPr kumimoji="1" lang="ja-JP" altLang="en-US" smtClean="0"/>
              <a:t>2024/7/14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965" y="12970446"/>
            <a:ext cx="5471582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1853" y="12970444"/>
            <a:ext cx="676209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30D5-AF03-4DDB-9094-E98B2010B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700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420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120000"/>
        </a:lnSpc>
        <a:spcBef>
          <a:spcPts val="1169"/>
        </a:spcBef>
        <a:buSzPct val="125000"/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1637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1637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120000"/>
        </a:lnSpc>
        <a:spcBef>
          <a:spcPts val="585"/>
        </a:spcBef>
        <a:buSzPct val="125000"/>
        <a:buFont typeface="Arial" panose="020B0604020202020204" pitchFamily="34" charset="0"/>
        <a:buChar char="•"/>
        <a:defRPr kumimoji="1" sz="1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3176104" y="8997599"/>
            <a:ext cx="6703702" cy="709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69" name="図 1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2207">
            <a:off x="194098" y="12125354"/>
            <a:ext cx="3418390" cy="3155779"/>
          </a:xfrm>
          <a:prstGeom prst="rect">
            <a:avLst/>
          </a:prstGeom>
        </p:spPr>
      </p:pic>
      <p:sp>
        <p:nvSpPr>
          <p:cNvPr id="170" name="円/楕円 169"/>
          <p:cNvSpPr/>
          <p:nvPr/>
        </p:nvSpPr>
        <p:spPr>
          <a:xfrm>
            <a:off x="313929" y="8222097"/>
            <a:ext cx="2742552" cy="2789614"/>
          </a:xfrm>
          <a:prstGeom prst="ellipse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8" name="図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9518">
            <a:off x="1014987" y="2371996"/>
            <a:ext cx="2152630" cy="1014811"/>
          </a:xfrm>
          <a:prstGeom prst="rect">
            <a:avLst/>
          </a:prstGeom>
        </p:spPr>
      </p:pic>
      <p:sp>
        <p:nvSpPr>
          <p:cNvPr id="162" name="正方形/長方形 161"/>
          <p:cNvSpPr/>
          <p:nvPr/>
        </p:nvSpPr>
        <p:spPr>
          <a:xfrm>
            <a:off x="3209502" y="884731"/>
            <a:ext cx="6673800" cy="6526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3189474" y="1548111"/>
            <a:ext cx="6673321" cy="728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4137434" y="881062"/>
            <a:ext cx="0" cy="45878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118709" y="881062"/>
            <a:ext cx="9560" cy="458512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048349" y="881062"/>
            <a:ext cx="0" cy="458512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7019640" y="854801"/>
            <a:ext cx="14156" cy="461138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979786" y="881062"/>
            <a:ext cx="0" cy="458512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8947275" y="868280"/>
            <a:ext cx="19395" cy="45979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197425" y="2269791"/>
            <a:ext cx="665742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197425" y="3034927"/>
            <a:ext cx="665742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179754" y="3840652"/>
            <a:ext cx="664972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3189474" y="4651983"/>
            <a:ext cx="668127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V="1">
            <a:off x="3186623" y="9697402"/>
            <a:ext cx="6673321" cy="72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4143419" y="9028867"/>
            <a:ext cx="0" cy="48546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5104206" y="9028867"/>
            <a:ext cx="0" cy="48546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6048502" y="8935140"/>
            <a:ext cx="8669" cy="504796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8940011" y="9027152"/>
            <a:ext cx="6986" cy="49559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3194574" y="10534899"/>
            <a:ext cx="66574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3178673" y="11365112"/>
            <a:ext cx="665742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3178673" y="12195325"/>
            <a:ext cx="6673321" cy="72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3178673" y="13032822"/>
            <a:ext cx="6673321" cy="728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>
          <a:xfrm>
            <a:off x="8091289" y="11455138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223111" y="9771936"/>
            <a:ext cx="53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078768" y="1062960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035229" y="1062960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8078415" y="393849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7054581" y="392019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23632" y="3101264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12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213519" y="394042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274150" y="1558392"/>
            <a:ext cx="57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endParaRPr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230547" y="1558650"/>
            <a:ext cx="58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9186115" y="1558650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44682" y="2302961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4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373566" y="2320708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55911" y="2359256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231006" y="2318911"/>
            <a:ext cx="550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8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232366" y="2318911"/>
            <a:ext cx="60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289550" y="2339232"/>
            <a:ext cx="63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221789" y="3119439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11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155863" y="3083021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095938" y="3120847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14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065357" y="3140194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056575" y="3140236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022942" y="314023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17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219767" y="3940263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18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153810" y="393810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113367" y="393849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21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9068800" y="3937692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24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275082" y="4738863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25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401617" y="9765629"/>
            <a:ext cx="52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395725" y="9765629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309407" y="9775223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250407" y="9773095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4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237335" y="9789977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9160147" y="9790771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7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384902" y="10610335"/>
            <a:ext cx="47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8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4381176" y="10608256"/>
            <a:ext cx="85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151997" y="10632758"/>
            <a:ext cx="7423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8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11</a:t>
            </a:r>
            <a:endParaRPr kumimoji="1" lang="en-US" altLang="ja-JP" sz="3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115693" y="1062840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239976" y="1144783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16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5148635" y="11455965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113083" y="11475753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18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9080059" y="114560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21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3247698" y="1231321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22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268415" y="12294740"/>
            <a:ext cx="100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23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170583" y="12259491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24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191379" y="1228204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25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7066949" y="1232016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230641" y="13199833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81706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日</a:t>
            </a:r>
            <a:endParaRPr kumimoji="1" lang="en-US" altLang="ja-JP" sz="28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316669" y="968411"/>
            <a:ext cx="853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月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99130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火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48235" y="968411"/>
            <a:ext cx="85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水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216752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木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216315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金</a:t>
            </a:r>
            <a:endParaRPr kumimoji="1" lang="en-US" altLang="ja-JP" sz="28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150670" y="968411"/>
            <a:ext cx="8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土</a:t>
            </a:r>
            <a:endParaRPr kumimoji="1" lang="en-US" altLang="ja-JP" sz="28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9405" y="6603549"/>
            <a:ext cx="6098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　　は定休日です。</a:t>
            </a:r>
            <a:endParaRPr kumimoji="1" lang="ja-JP" altLang="en-US" sz="54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2" name="円/楕円 171"/>
          <p:cNvSpPr/>
          <p:nvPr/>
        </p:nvSpPr>
        <p:spPr>
          <a:xfrm>
            <a:off x="3205818" y="6470786"/>
            <a:ext cx="913312" cy="955622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26" y="6099134"/>
            <a:ext cx="1082248" cy="1813097"/>
          </a:xfrm>
          <a:prstGeom prst="rect">
            <a:avLst/>
          </a:prstGeom>
        </p:spPr>
      </p:pic>
      <p:sp>
        <p:nvSpPr>
          <p:cNvPr id="128" name="テキスト ボックス 127"/>
          <p:cNvSpPr txBox="1"/>
          <p:nvPr/>
        </p:nvSpPr>
        <p:spPr>
          <a:xfrm>
            <a:off x="7099275" y="11438730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362906" y="9097209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日</a:t>
            </a:r>
            <a:endParaRPr kumimoji="1" lang="en-US" altLang="ja-JP" sz="28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310701" y="9097209"/>
            <a:ext cx="46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月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238594" y="9083360"/>
            <a:ext cx="46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水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181867" y="9097209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金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9135749" y="9057498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土</a:t>
            </a:r>
            <a:endParaRPr kumimoji="1" lang="en-US" altLang="ja-JP" sz="28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286727" y="9083360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火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202379" y="9097209"/>
            <a:ext cx="43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木</a:t>
            </a:r>
            <a:endParaRPr kumimoji="1" lang="en-US" altLang="ja-JP" sz="2800" b="1" dirty="0" smtClean="0">
              <a:solidFill>
                <a:schemeClr val="accent2">
                  <a:lumMod val="50000"/>
                </a:schemeClr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9007030" y="10648012"/>
            <a:ext cx="85450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14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3235333" y="11449722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15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8987640" y="2318911"/>
            <a:ext cx="85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10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4208319" y="4757690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26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139557" y="471973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091377" y="47385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28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7083175" y="47385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29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8061207" y="4719736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30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1" name="円/楕円 180"/>
          <p:cNvSpPr/>
          <p:nvPr/>
        </p:nvSpPr>
        <p:spPr>
          <a:xfrm>
            <a:off x="8050015" y="3070798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5" name="円/楕円 184"/>
          <p:cNvSpPr/>
          <p:nvPr/>
        </p:nvSpPr>
        <p:spPr>
          <a:xfrm>
            <a:off x="6076176" y="4707790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8" name="円/楕円 187"/>
          <p:cNvSpPr/>
          <p:nvPr/>
        </p:nvSpPr>
        <p:spPr>
          <a:xfrm>
            <a:off x="5164227" y="3040921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2" name="円/楕円 191"/>
          <p:cNvSpPr/>
          <p:nvPr/>
        </p:nvSpPr>
        <p:spPr>
          <a:xfrm>
            <a:off x="6124173" y="9737258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3" name="円/楕円 192"/>
          <p:cNvSpPr/>
          <p:nvPr/>
        </p:nvSpPr>
        <p:spPr>
          <a:xfrm>
            <a:off x="6106388" y="10591000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94" name="円/楕円 193"/>
          <p:cNvSpPr/>
          <p:nvPr/>
        </p:nvSpPr>
        <p:spPr>
          <a:xfrm>
            <a:off x="4207944" y="11412004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8867" y="121407"/>
            <a:ext cx="1157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8</a:t>
            </a:r>
            <a:endParaRPr kumimoji="1" lang="ja-JP" altLang="en-US" sz="13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1731427" y="881062"/>
            <a:ext cx="11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月</a:t>
            </a:r>
            <a:endParaRPr kumimoji="1" lang="ja-JP" altLang="en-US" sz="72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449872" y="8313924"/>
            <a:ext cx="1157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b="1" dirty="0">
                <a:solidFill>
                  <a:schemeClr val="accent1">
                    <a:lumMod val="5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9</a:t>
            </a:r>
            <a:endParaRPr kumimoji="1" lang="ja-JP" altLang="en-US" sz="13800" b="1" dirty="0">
              <a:solidFill>
                <a:schemeClr val="accent1">
                  <a:lumMod val="5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1756182" y="9398668"/>
            <a:ext cx="115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latin typeface="AR PハイカラＰＯＰ体H" panose="020B0600010101010101" pitchFamily="50" charset="-128"/>
                <a:ea typeface="AR PハイカラＰＯＰ体H" panose="020B0600010101010101" pitchFamily="50" charset="-128"/>
              </a:rPr>
              <a:t>月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latin typeface="AR PハイカラＰＯＰ体H" panose="020B0600010101010101" pitchFamily="50" charset="-128"/>
              <a:ea typeface="AR PハイカラＰＯＰ体H" panose="020B0600010101010101" pitchFamily="50" charset="-128"/>
            </a:endParaRPr>
          </a:p>
        </p:txBody>
      </p:sp>
      <p:sp>
        <p:nvSpPr>
          <p:cNvPr id="161" name="円/楕円 160"/>
          <p:cNvSpPr/>
          <p:nvPr/>
        </p:nvSpPr>
        <p:spPr>
          <a:xfrm>
            <a:off x="4198799" y="12251579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9050827" y="4738595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31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7" name="円/楕円 176"/>
          <p:cNvSpPr/>
          <p:nvPr/>
        </p:nvSpPr>
        <p:spPr>
          <a:xfrm>
            <a:off x="6115105" y="2269783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79" name="円/楕円 178"/>
          <p:cNvSpPr/>
          <p:nvPr/>
        </p:nvSpPr>
        <p:spPr>
          <a:xfrm>
            <a:off x="4197300" y="3059008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0" name="円/楕円 179"/>
          <p:cNvSpPr/>
          <p:nvPr/>
        </p:nvSpPr>
        <p:spPr>
          <a:xfrm>
            <a:off x="3240174" y="3045515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2" name="円/楕円 181"/>
          <p:cNvSpPr/>
          <p:nvPr/>
        </p:nvSpPr>
        <p:spPr>
          <a:xfrm>
            <a:off x="6096443" y="3075507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083868" y="742950"/>
            <a:ext cx="6871902" cy="4839921"/>
          </a:xfrm>
          <a:prstGeom prst="roundRect">
            <a:avLst>
              <a:gd name="adj" fmla="val 10162"/>
            </a:avLst>
          </a:prstGeom>
          <a:noFill/>
          <a:ln w="254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6115105" y="11393785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86" name="円/楕円 185"/>
          <p:cNvSpPr/>
          <p:nvPr/>
        </p:nvSpPr>
        <p:spPr>
          <a:xfrm>
            <a:off x="7086841" y="3039623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167" name="図 1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" y="3236643"/>
            <a:ext cx="3230934" cy="2423201"/>
          </a:xfrm>
          <a:prstGeom prst="rect">
            <a:avLst/>
          </a:prstGeom>
        </p:spPr>
      </p:pic>
      <p:pic>
        <p:nvPicPr>
          <p:cNvPr id="171" name="図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3" y="10343792"/>
            <a:ext cx="2031369" cy="187795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81686" y="14423339"/>
            <a:ext cx="5147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 smtClean="0">
                <a:solidFill>
                  <a:srgbClr val="FF0000"/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山口大学総合型選抜試験</a:t>
            </a:r>
            <a:endParaRPr kumimoji="1" lang="ja-JP" altLang="en-US" sz="3200" b="1" u="sng" dirty="0">
              <a:solidFill>
                <a:srgbClr val="FF0000"/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</p:txBody>
      </p:sp>
      <p:sp>
        <p:nvSpPr>
          <p:cNvPr id="151" name="角丸四角形 150"/>
          <p:cNvSpPr/>
          <p:nvPr/>
        </p:nvSpPr>
        <p:spPr>
          <a:xfrm>
            <a:off x="3076549" y="8838119"/>
            <a:ext cx="6896100" cy="5170890"/>
          </a:xfrm>
          <a:prstGeom prst="roundRect">
            <a:avLst>
              <a:gd name="adj" fmla="val 10162"/>
            </a:avLst>
          </a:prstGeom>
          <a:noFill/>
          <a:ln w="254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8061207" y="12307538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27</a:t>
            </a:r>
            <a:endParaRPr kumimoji="1" lang="en-US" altLang="ja-JP" sz="4000" b="1" dirty="0" smtClean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9029764" y="12313211"/>
            <a:ext cx="1060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0070C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28</a:t>
            </a:r>
            <a:endParaRPr kumimoji="1" lang="en-US" altLang="ja-JP" sz="4000" b="1" dirty="0" smtClean="0">
              <a:solidFill>
                <a:srgbClr val="0070C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3233892" y="13138654"/>
            <a:ext cx="935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29</a:t>
            </a:r>
            <a:endParaRPr kumimoji="1" lang="en-US" altLang="ja-JP" sz="4000" b="1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cxnSp>
        <p:nvCxnSpPr>
          <p:cNvPr id="93" name="直線コネクタ 92"/>
          <p:cNvCxnSpPr/>
          <p:nvPr/>
        </p:nvCxnSpPr>
        <p:spPr>
          <a:xfrm flipH="1">
            <a:off x="7011915" y="8997599"/>
            <a:ext cx="858" cy="49343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7980822" y="8997599"/>
            <a:ext cx="18804" cy="493430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円/楕円 139"/>
          <p:cNvSpPr/>
          <p:nvPr/>
        </p:nvSpPr>
        <p:spPr>
          <a:xfrm>
            <a:off x="6071302" y="3893306"/>
            <a:ext cx="837780" cy="768818"/>
          </a:xfrm>
          <a:prstGeom prst="ellipse">
            <a:avLst/>
          </a:prstGeom>
          <a:noFill/>
          <a:ln w="44450">
            <a:solidFill>
              <a:srgbClr val="F60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051111" y="12190029"/>
            <a:ext cx="914400" cy="8651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983505" y="12192541"/>
            <a:ext cx="996469" cy="85724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82247" y="12190029"/>
            <a:ext cx="914400" cy="84107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088503" y="12901393"/>
            <a:ext cx="113876" cy="152194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正方形/長方形 140"/>
          <p:cNvSpPr/>
          <p:nvPr/>
        </p:nvSpPr>
        <p:spPr>
          <a:xfrm>
            <a:off x="8019290" y="2290439"/>
            <a:ext cx="955448" cy="7554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正方形/長方形 141"/>
          <p:cNvSpPr/>
          <p:nvPr/>
        </p:nvSpPr>
        <p:spPr>
          <a:xfrm>
            <a:off x="9010850" y="2281464"/>
            <a:ext cx="849137" cy="76664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9007030" y="3122269"/>
            <a:ext cx="3620" cy="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7953782" y="3010847"/>
            <a:ext cx="1033858" cy="30882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3925292" y="5964888"/>
            <a:ext cx="514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山口大学</a:t>
            </a:r>
            <a:r>
              <a:rPr lang="ja-JP" alt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 PハイカラPOP体H04" panose="040B0900000000000000" pitchFamily="50" charset="-128"/>
                <a:ea typeface="AR PハイカラPOP体H04" panose="040B0900000000000000" pitchFamily="50" charset="-128"/>
              </a:rPr>
              <a:t>オープンキャンパス</a:t>
            </a:r>
            <a:endParaRPr kumimoji="1" lang="ja-JP" altLang="en-US" sz="2800" b="1" u="sng" dirty="0">
              <a:solidFill>
                <a:schemeClr val="accent2">
                  <a:lumMod val="75000"/>
                </a:schemeClr>
              </a:solidFill>
              <a:latin typeface="AR PハイカラPOP体H04" panose="040B0900000000000000" pitchFamily="50" charset="-128"/>
              <a:ea typeface="AR PハイカラPOP体H04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0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回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TM04033919[[fn=回路]]</Template>
  <TotalTime>4250</TotalTime>
  <Words>87</Words>
  <Application>Microsoft Office PowerPoint</Application>
  <PresentationFormat>ユーザー設定</PresentationFormat>
  <Paragraphs>82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PハイカラＰＯＰ体H</vt:lpstr>
      <vt:lpstr>AR PハイカラPOP体H04</vt:lpstr>
      <vt:lpstr>AR P悠々ゴシック体E</vt:lpstr>
      <vt:lpstr>ＭＳ Ｐゴシック</vt:lpstr>
      <vt:lpstr>Arial</vt:lpstr>
      <vt:lpstr>Trebuchet MS</vt:lpstr>
      <vt:lpstr>Tw Cen MT</vt:lpstr>
      <vt:lpstr>回路</vt:lpstr>
      <vt:lpstr>PowerPoint プレゼンテーション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アカウント</dc:creator>
  <cp:lastModifiedBy>mqwk151</cp:lastModifiedBy>
  <cp:revision>210</cp:revision>
  <cp:lastPrinted>2024-07-14T01:00:07Z</cp:lastPrinted>
  <dcterms:created xsi:type="dcterms:W3CDTF">2022-11-18T04:52:20Z</dcterms:created>
  <dcterms:modified xsi:type="dcterms:W3CDTF">2024-07-14T01:00:10Z</dcterms:modified>
</cp:coreProperties>
</file>