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6" r:id="rId1"/>
  </p:sldMasterIdLst>
  <p:sldIdLst>
    <p:sldId id="257" r:id="rId2"/>
  </p:sldIdLst>
  <p:sldSz cx="10691813" cy="15119350"/>
  <p:notesSz cx="6735763" cy="9866313"/>
  <p:defaultTextStyle>
    <a:defPPr>
      <a:defRPr lang="ja-JP"/>
    </a:defPPr>
    <a:lvl1pPr marL="0" algn="l" defTabSz="1053480" rtl="0" eaLnBrk="1" latinLnBrk="0" hangingPunct="1">
      <a:defRPr kumimoji="1" sz="2074" kern="1200">
        <a:solidFill>
          <a:schemeClr val="tx1"/>
        </a:solidFill>
        <a:latin typeface="+mn-lt"/>
        <a:ea typeface="+mn-ea"/>
        <a:cs typeface="+mn-cs"/>
      </a:defRPr>
    </a:lvl1pPr>
    <a:lvl2pPr marL="526740" algn="l" defTabSz="1053480" rtl="0" eaLnBrk="1" latinLnBrk="0" hangingPunct="1">
      <a:defRPr kumimoji="1" sz="2074" kern="1200">
        <a:solidFill>
          <a:schemeClr val="tx1"/>
        </a:solidFill>
        <a:latin typeface="+mn-lt"/>
        <a:ea typeface="+mn-ea"/>
        <a:cs typeface="+mn-cs"/>
      </a:defRPr>
    </a:lvl2pPr>
    <a:lvl3pPr marL="1053480" algn="l" defTabSz="1053480" rtl="0" eaLnBrk="1" latinLnBrk="0" hangingPunct="1">
      <a:defRPr kumimoji="1" sz="2074" kern="1200">
        <a:solidFill>
          <a:schemeClr val="tx1"/>
        </a:solidFill>
        <a:latin typeface="+mn-lt"/>
        <a:ea typeface="+mn-ea"/>
        <a:cs typeface="+mn-cs"/>
      </a:defRPr>
    </a:lvl3pPr>
    <a:lvl4pPr marL="1580220" algn="l" defTabSz="1053480" rtl="0" eaLnBrk="1" latinLnBrk="0" hangingPunct="1">
      <a:defRPr kumimoji="1" sz="2074" kern="1200">
        <a:solidFill>
          <a:schemeClr val="tx1"/>
        </a:solidFill>
        <a:latin typeface="+mn-lt"/>
        <a:ea typeface="+mn-ea"/>
        <a:cs typeface="+mn-cs"/>
      </a:defRPr>
    </a:lvl4pPr>
    <a:lvl5pPr marL="2106960" algn="l" defTabSz="1053480" rtl="0" eaLnBrk="1" latinLnBrk="0" hangingPunct="1">
      <a:defRPr kumimoji="1" sz="2074" kern="1200">
        <a:solidFill>
          <a:schemeClr val="tx1"/>
        </a:solidFill>
        <a:latin typeface="+mn-lt"/>
        <a:ea typeface="+mn-ea"/>
        <a:cs typeface="+mn-cs"/>
      </a:defRPr>
    </a:lvl5pPr>
    <a:lvl6pPr marL="2633701" algn="l" defTabSz="1053480" rtl="0" eaLnBrk="1" latinLnBrk="0" hangingPunct="1">
      <a:defRPr kumimoji="1" sz="2074" kern="1200">
        <a:solidFill>
          <a:schemeClr val="tx1"/>
        </a:solidFill>
        <a:latin typeface="+mn-lt"/>
        <a:ea typeface="+mn-ea"/>
        <a:cs typeface="+mn-cs"/>
      </a:defRPr>
    </a:lvl6pPr>
    <a:lvl7pPr marL="3160441" algn="l" defTabSz="1053480" rtl="0" eaLnBrk="1" latinLnBrk="0" hangingPunct="1">
      <a:defRPr kumimoji="1" sz="2074" kern="1200">
        <a:solidFill>
          <a:schemeClr val="tx1"/>
        </a:solidFill>
        <a:latin typeface="+mn-lt"/>
        <a:ea typeface="+mn-ea"/>
        <a:cs typeface="+mn-cs"/>
      </a:defRPr>
    </a:lvl7pPr>
    <a:lvl8pPr marL="3687181" algn="l" defTabSz="1053480" rtl="0" eaLnBrk="1" latinLnBrk="0" hangingPunct="1">
      <a:defRPr kumimoji="1" sz="2074" kern="1200">
        <a:solidFill>
          <a:schemeClr val="tx1"/>
        </a:solidFill>
        <a:latin typeface="+mn-lt"/>
        <a:ea typeface="+mn-ea"/>
        <a:cs typeface="+mn-cs"/>
      </a:defRPr>
    </a:lvl8pPr>
    <a:lvl9pPr marL="4213921" algn="l" defTabSz="1053480" rtl="0" eaLnBrk="1" latinLnBrk="0" hangingPunct="1">
      <a:defRPr kumimoji="1" sz="207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99FF"/>
    <a:srgbClr val="EBF4FB"/>
    <a:srgbClr val="FB8747"/>
    <a:srgbClr val="F0E1FB"/>
    <a:srgbClr val="E0C1F7"/>
    <a:srgbClr val="E9D2A9"/>
    <a:srgbClr val="FFFFD5"/>
    <a:srgbClr val="D2E7F6"/>
    <a:srgbClr val="E3F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0" d="100"/>
          <a:sy n="50" d="100"/>
        </p:scale>
        <p:origin x="132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0692605" cy="1511935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7262" y="3994488"/>
            <a:ext cx="6207502" cy="3341189"/>
          </a:xfrm>
        </p:spPr>
        <p:txBody>
          <a:bodyPr anchor="b">
            <a:noAutofit/>
          </a:bodyPr>
          <a:lstStyle>
            <a:lvl1pPr algn="ctr">
              <a:defRPr sz="5613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7262" y="7932980"/>
            <a:ext cx="6207502" cy="3037210"/>
          </a:xfrm>
        </p:spPr>
        <p:txBody>
          <a:bodyPr anchor="t">
            <a:normAutofit/>
          </a:bodyPr>
          <a:lstStyle>
            <a:lvl1pPr marL="0" indent="0" algn="ctr">
              <a:buNone/>
              <a:defRPr sz="2339">
                <a:solidFill>
                  <a:schemeClr val="tx1"/>
                </a:solidFill>
              </a:defRPr>
            </a:lvl1pPr>
            <a:lvl2pPr marL="534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9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3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8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3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7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2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76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2116" y="11143525"/>
            <a:ext cx="787242" cy="615974"/>
          </a:xfrm>
        </p:spPr>
        <p:txBody>
          <a:bodyPr/>
          <a:lstStyle/>
          <a:p>
            <a:fld id="{5460CCED-9DA3-4312-BE64-054614661F60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47262" y="11143525"/>
            <a:ext cx="4752922" cy="615974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1291" y="11143525"/>
            <a:ext cx="483474" cy="615974"/>
          </a:xfrm>
        </p:spPr>
        <p:txBody>
          <a:bodyPr/>
          <a:lstStyle/>
          <a:p>
            <a:fld id="{84E630D5-AF03-4DDB-9094-E98B2010B5B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61723" y="7652995"/>
            <a:ext cx="597857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245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075" y="10616207"/>
            <a:ext cx="7949562" cy="1249447"/>
          </a:xfrm>
        </p:spPr>
        <p:txBody>
          <a:bodyPr anchor="b">
            <a:normAutofit/>
          </a:bodyPr>
          <a:lstStyle>
            <a:lvl1pPr algn="ctr">
              <a:defRPr sz="2806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99976" y="2277236"/>
            <a:ext cx="8291863" cy="741035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871"/>
            </a:lvl1pPr>
            <a:lvl2pPr marL="534604" indent="0">
              <a:buNone/>
              <a:defRPr sz="1871"/>
            </a:lvl2pPr>
            <a:lvl3pPr marL="1069208" indent="0">
              <a:buNone/>
              <a:defRPr sz="1871"/>
            </a:lvl3pPr>
            <a:lvl4pPr marL="1603812" indent="0">
              <a:buNone/>
              <a:defRPr sz="1871"/>
            </a:lvl4pPr>
            <a:lvl5pPr marL="2138416" indent="0">
              <a:buNone/>
              <a:defRPr sz="1871"/>
            </a:lvl5pPr>
            <a:lvl6pPr marL="2673020" indent="0">
              <a:buNone/>
              <a:defRPr sz="1871"/>
            </a:lvl6pPr>
            <a:lvl7pPr marL="3207624" indent="0">
              <a:buNone/>
              <a:defRPr sz="1871"/>
            </a:lvl7pPr>
            <a:lvl8pPr marL="3742228" indent="0">
              <a:buNone/>
              <a:defRPr sz="1871"/>
            </a:lvl8pPr>
            <a:lvl9pPr marL="4276832" indent="0">
              <a:buNone/>
              <a:defRPr sz="1871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6075" y="11865654"/>
            <a:ext cx="7949562" cy="1088452"/>
          </a:xfrm>
        </p:spPr>
        <p:txBody>
          <a:bodyPr anchor="t">
            <a:normAutofit/>
          </a:bodyPr>
          <a:lstStyle>
            <a:lvl1pPr marL="0" indent="0" algn="ctr">
              <a:buNone/>
              <a:defRPr sz="1871"/>
            </a:lvl1pPr>
            <a:lvl2pPr marL="534604" indent="0">
              <a:buNone/>
              <a:defRPr sz="1403"/>
            </a:lvl2pPr>
            <a:lvl3pPr marL="1069208" indent="0">
              <a:buNone/>
              <a:defRPr sz="1169"/>
            </a:lvl3pPr>
            <a:lvl4pPr marL="1603812" indent="0">
              <a:buNone/>
              <a:defRPr sz="1052"/>
            </a:lvl4pPr>
            <a:lvl5pPr marL="2138416" indent="0">
              <a:buNone/>
              <a:defRPr sz="1052"/>
            </a:lvl5pPr>
            <a:lvl6pPr marL="2673020" indent="0">
              <a:buNone/>
              <a:defRPr sz="1052"/>
            </a:lvl6pPr>
            <a:lvl7pPr marL="3207624" indent="0">
              <a:buNone/>
              <a:defRPr sz="1052"/>
            </a:lvl7pPr>
            <a:lvl8pPr marL="3742228" indent="0">
              <a:buNone/>
              <a:defRPr sz="1052"/>
            </a:lvl8pPr>
            <a:lvl9pPr marL="4276832" indent="0">
              <a:buNone/>
              <a:defRPr sz="105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CCED-9DA3-4312-BE64-054614661F60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30D5-AF03-4DDB-9094-E98B2010B5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8259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075" y="1999319"/>
            <a:ext cx="7949562" cy="6829634"/>
          </a:xfrm>
        </p:spPr>
        <p:txBody>
          <a:bodyPr anchor="ctr">
            <a:normAutofit/>
          </a:bodyPr>
          <a:lstStyle>
            <a:lvl1pPr algn="ctr">
              <a:defRPr sz="3742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6074" y="9426260"/>
            <a:ext cx="7949564" cy="35278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339">
                <a:solidFill>
                  <a:schemeClr val="tx1"/>
                </a:solidFill>
              </a:defRPr>
            </a:lvl1pPr>
            <a:lvl2pPr marL="534604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CCED-9DA3-4312-BE64-054614661F60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30D5-AF03-4DDB-9094-E98B2010B5B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94873" y="9127605"/>
            <a:ext cx="77247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089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197" y="2165237"/>
            <a:ext cx="7483626" cy="5226445"/>
          </a:xfrm>
        </p:spPr>
        <p:txBody>
          <a:bodyPr anchor="ctr">
            <a:normAutofit/>
          </a:bodyPr>
          <a:lstStyle>
            <a:lvl1pPr algn="ctr">
              <a:defRPr sz="3742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71067" y="7391681"/>
            <a:ext cx="6890277" cy="1437271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105"/>
            </a:lvl1pPr>
            <a:lvl2pPr marL="534604" indent="0">
              <a:buFontTx/>
              <a:buNone/>
              <a:defRPr/>
            </a:lvl2pPr>
            <a:lvl3pPr marL="1069208" indent="0">
              <a:buFontTx/>
              <a:buNone/>
              <a:defRPr/>
            </a:lvl3pPr>
            <a:lvl4pPr marL="1603812" indent="0">
              <a:buFontTx/>
              <a:buNone/>
              <a:defRPr/>
            </a:lvl4pPr>
            <a:lvl5pPr marL="2138416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6072" y="9575590"/>
            <a:ext cx="7949566" cy="33785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339">
                <a:solidFill>
                  <a:schemeClr val="tx1"/>
                </a:solidFill>
              </a:defRPr>
            </a:lvl1pPr>
            <a:lvl2pPr marL="534604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CCED-9DA3-4312-BE64-054614661F60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30D5-AF03-4DDB-9094-E98B2010B5B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993844" y="1995988"/>
            <a:ext cx="534730" cy="1289214"/>
          </a:xfrm>
          <a:prstGeom prst="rect">
            <a:avLst/>
          </a:prstGeom>
        </p:spPr>
        <p:txBody>
          <a:bodyPr vert="horz" lIns="106918" tIns="53459" rIns="106918" bIns="53459" rtlCol="0" anchor="ctr">
            <a:noAutofit/>
          </a:bodyPr>
          <a:lstStyle/>
          <a:p>
            <a:pPr lvl="0"/>
            <a:r>
              <a:rPr lang="en-US" sz="8419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25633" y="6234406"/>
            <a:ext cx="534730" cy="1289214"/>
          </a:xfrm>
          <a:prstGeom prst="rect">
            <a:avLst/>
          </a:prstGeom>
        </p:spPr>
        <p:txBody>
          <a:bodyPr vert="horz" lIns="106918" tIns="53459" rIns="106918" bIns="53459" rtlCol="0" anchor="ctr">
            <a:noAutofit/>
          </a:bodyPr>
          <a:lstStyle/>
          <a:p>
            <a:pPr lvl="0" algn="r"/>
            <a:r>
              <a:rPr lang="en-US" sz="8419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94873" y="9127605"/>
            <a:ext cx="771196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690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079" y="7294196"/>
            <a:ext cx="7949555" cy="3238160"/>
          </a:xfrm>
        </p:spPr>
        <p:txBody>
          <a:bodyPr anchor="b">
            <a:normAutofit/>
          </a:bodyPr>
          <a:lstStyle>
            <a:lvl1pPr algn="l">
              <a:defRPr sz="3742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6078" y="10532356"/>
            <a:ext cx="7949557" cy="1896863"/>
          </a:xfrm>
        </p:spPr>
        <p:txBody>
          <a:bodyPr anchor="t">
            <a:normAutofit/>
          </a:bodyPr>
          <a:lstStyle>
            <a:lvl1pPr marL="0" indent="0" algn="l">
              <a:buNone/>
              <a:defRPr sz="2105">
                <a:solidFill>
                  <a:schemeClr val="tx1"/>
                </a:solidFill>
              </a:defRPr>
            </a:lvl1pPr>
            <a:lvl2pPr marL="534604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CCED-9DA3-4312-BE64-054614661F60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30D5-AF03-4DDB-9094-E98B2010B5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3078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7989" y="2165237"/>
            <a:ext cx="7395835" cy="4946457"/>
          </a:xfrm>
        </p:spPr>
        <p:txBody>
          <a:bodyPr anchor="ctr">
            <a:normAutofit/>
          </a:bodyPr>
          <a:lstStyle>
            <a:lvl1pPr algn="ctr">
              <a:defRPr sz="3742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376078" y="8023335"/>
            <a:ext cx="7949557" cy="19554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339">
                <a:solidFill>
                  <a:schemeClr val="tx1"/>
                </a:solidFill>
              </a:defRPr>
            </a:lvl1pPr>
            <a:lvl2pPr marL="534604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6074" y="9986238"/>
            <a:ext cx="7949564" cy="2967872"/>
          </a:xfrm>
        </p:spPr>
        <p:txBody>
          <a:bodyPr anchor="t">
            <a:normAutofit/>
          </a:bodyPr>
          <a:lstStyle>
            <a:lvl1pPr marL="0" indent="0" algn="l">
              <a:buNone/>
              <a:defRPr sz="1871">
                <a:solidFill>
                  <a:schemeClr val="tx1"/>
                </a:solidFill>
              </a:defRPr>
            </a:lvl1pPr>
            <a:lvl2pPr marL="53460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CCED-9DA3-4312-BE64-054614661F60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30D5-AF03-4DDB-9094-E98B2010B5B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26690" y="1977322"/>
            <a:ext cx="534730" cy="1289214"/>
          </a:xfrm>
          <a:prstGeom prst="rect">
            <a:avLst/>
          </a:prstGeom>
        </p:spPr>
        <p:txBody>
          <a:bodyPr vert="horz" lIns="106918" tIns="53459" rIns="106918" bIns="53459" rtlCol="0" anchor="ctr">
            <a:noAutofit/>
          </a:bodyPr>
          <a:lstStyle/>
          <a:p>
            <a:pPr lvl="0"/>
            <a:r>
              <a:rPr lang="en-US" sz="935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44684" y="5749075"/>
            <a:ext cx="534730" cy="1289214"/>
          </a:xfrm>
          <a:prstGeom prst="rect">
            <a:avLst/>
          </a:prstGeom>
        </p:spPr>
        <p:txBody>
          <a:bodyPr vert="horz" lIns="106918" tIns="53459" rIns="106918" bIns="53459" rtlCol="0" anchor="ctr">
            <a:noAutofit/>
          </a:bodyPr>
          <a:lstStyle/>
          <a:p>
            <a:pPr lvl="0" algn="r"/>
            <a:r>
              <a:rPr lang="en-US" sz="9354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94873" y="7559675"/>
            <a:ext cx="771196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993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074" y="2165236"/>
            <a:ext cx="7949562" cy="505845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742" b="0" dirty="0"/>
            </a:lvl1pPr>
          </a:lstStyle>
          <a:p>
            <a:pPr marL="0" lvl="0"/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376078" y="7862062"/>
            <a:ext cx="7949557" cy="199575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339">
                <a:solidFill>
                  <a:schemeClr val="tx1"/>
                </a:solidFill>
              </a:defRPr>
            </a:lvl1pPr>
            <a:lvl2pPr marL="534604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6075" y="9855577"/>
            <a:ext cx="7949562" cy="3098534"/>
          </a:xfrm>
        </p:spPr>
        <p:txBody>
          <a:bodyPr anchor="t">
            <a:normAutofit/>
          </a:bodyPr>
          <a:lstStyle>
            <a:lvl1pPr marL="0" indent="0" algn="l">
              <a:buNone/>
              <a:defRPr sz="1871">
                <a:solidFill>
                  <a:schemeClr val="tx1"/>
                </a:solidFill>
              </a:defRPr>
            </a:lvl1pPr>
            <a:lvl2pPr marL="53460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CCED-9DA3-4312-BE64-054614661F60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30D5-AF03-4DDB-9094-E98B2010B5B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94877" y="7559675"/>
            <a:ext cx="772469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425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6074" y="5489827"/>
            <a:ext cx="7949564" cy="7464287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CCED-9DA3-4312-BE64-054614661F60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30D5-AF03-4DDB-9094-E98B2010B5B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94873" y="5191175"/>
            <a:ext cx="77246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720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2666" y="1999320"/>
            <a:ext cx="1892968" cy="10954794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6077" y="1999320"/>
            <a:ext cx="5747562" cy="10954789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CCED-9DA3-4312-BE64-054614661F60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30D5-AF03-4DDB-9094-E98B2010B5B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7302695" y="1999320"/>
            <a:ext cx="0" cy="10954789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80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94872" y="5194681"/>
            <a:ext cx="771196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CCED-9DA3-4312-BE64-054614661F60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30D5-AF03-4DDB-9094-E98B2010B5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4512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872" y="3618708"/>
            <a:ext cx="7711966" cy="4017968"/>
          </a:xfrm>
        </p:spPr>
        <p:txBody>
          <a:bodyPr anchor="b">
            <a:normAutofit/>
          </a:bodyPr>
          <a:lstStyle>
            <a:lvl1pPr algn="ctr">
              <a:defRPr sz="4677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4872" y="8233982"/>
            <a:ext cx="7711966" cy="2403079"/>
          </a:xfrm>
        </p:spPr>
        <p:txBody>
          <a:bodyPr anchor="t">
            <a:normAutofit/>
          </a:bodyPr>
          <a:lstStyle>
            <a:lvl1pPr marL="0" indent="0" algn="ctr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CCED-9DA3-4312-BE64-054614661F60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30D5-AF03-4DDB-9094-E98B2010B5B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94874" y="7935326"/>
            <a:ext cx="771196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04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494872" y="5194681"/>
            <a:ext cx="771196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075" y="2017980"/>
            <a:ext cx="7949562" cy="287454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6075" y="5483284"/>
            <a:ext cx="3902512" cy="7599993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1441" y="5483284"/>
            <a:ext cx="3902512" cy="7599993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CCED-9DA3-4312-BE64-054614661F60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30D5-AF03-4DDB-9094-E98B2010B5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519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6077" y="5861081"/>
            <a:ext cx="3902512" cy="1270444"/>
          </a:xfrm>
        </p:spPr>
        <p:txBody>
          <a:bodyPr anchor="b">
            <a:noAutofit/>
          </a:bodyPr>
          <a:lstStyle>
            <a:lvl1pPr marL="0" indent="0">
              <a:buNone/>
              <a:defRPr sz="2806" b="0">
                <a:solidFill>
                  <a:schemeClr val="accent1"/>
                </a:solidFill>
              </a:defRPr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6077" y="7150194"/>
            <a:ext cx="3902512" cy="5967103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7559" y="5861081"/>
            <a:ext cx="3902512" cy="1270444"/>
          </a:xfrm>
        </p:spPr>
        <p:txBody>
          <a:bodyPr anchor="b">
            <a:noAutofit/>
          </a:bodyPr>
          <a:lstStyle>
            <a:lvl1pPr marL="0" indent="0">
              <a:buNone/>
              <a:defRPr sz="2806" b="0">
                <a:solidFill>
                  <a:schemeClr val="accent1"/>
                </a:solidFill>
              </a:defRPr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7559" y="7150194"/>
            <a:ext cx="3902512" cy="5967103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CCED-9DA3-4312-BE64-054614661F60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30D5-AF03-4DDB-9094-E98B2010B5B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494873" y="5191175"/>
            <a:ext cx="771196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965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075" y="2017980"/>
            <a:ext cx="7949563" cy="287454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CCED-9DA3-4312-BE64-054614661F60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30D5-AF03-4DDB-9094-E98B2010B5B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94873" y="5191175"/>
            <a:ext cx="771196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650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CCED-9DA3-4312-BE64-054614661F60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30D5-AF03-4DDB-9094-E98B2010B5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637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074" y="3061203"/>
            <a:ext cx="2966204" cy="3023870"/>
          </a:xfrm>
        </p:spPr>
        <p:txBody>
          <a:bodyPr anchor="b">
            <a:normAutofit/>
          </a:bodyPr>
          <a:lstStyle>
            <a:lvl1pPr algn="ctr">
              <a:defRPr sz="2806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7469" y="2165239"/>
            <a:ext cx="4508170" cy="10788873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6074" y="6682376"/>
            <a:ext cx="2966204" cy="5375778"/>
          </a:xfrm>
        </p:spPr>
        <p:txBody>
          <a:bodyPr anchor="t">
            <a:normAutofit/>
          </a:bodyPr>
          <a:lstStyle>
            <a:lvl1pPr marL="0" indent="0" algn="ctr">
              <a:buNone/>
              <a:defRPr sz="1871"/>
            </a:lvl1pPr>
            <a:lvl2pPr marL="534604" indent="0">
              <a:buNone/>
              <a:defRPr sz="1403"/>
            </a:lvl2pPr>
            <a:lvl3pPr marL="1069208" indent="0">
              <a:buNone/>
              <a:defRPr sz="1169"/>
            </a:lvl3pPr>
            <a:lvl4pPr marL="1603812" indent="0">
              <a:buNone/>
              <a:defRPr sz="1052"/>
            </a:lvl4pPr>
            <a:lvl5pPr marL="2138416" indent="0">
              <a:buNone/>
              <a:defRPr sz="1052"/>
            </a:lvl5pPr>
            <a:lvl6pPr marL="2673020" indent="0">
              <a:buNone/>
              <a:defRPr sz="1052"/>
            </a:lvl6pPr>
            <a:lvl7pPr marL="3207624" indent="0">
              <a:buNone/>
              <a:defRPr sz="1052"/>
            </a:lvl7pPr>
            <a:lvl8pPr marL="3742228" indent="0">
              <a:buNone/>
              <a:defRPr sz="1052"/>
            </a:lvl8pPr>
            <a:lvl9pPr marL="4276832" indent="0">
              <a:buNone/>
              <a:defRPr sz="105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CCED-9DA3-4312-BE64-054614661F60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30D5-AF03-4DDB-9094-E98B2010B5B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94873" y="6421057"/>
            <a:ext cx="272860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376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074" y="4153152"/>
            <a:ext cx="4247028" cy="3023870"/>
          </a:xfrm>
        </p:spPr>
        <p:txBody>
          <a:bodyPr anchor="b">
            <a:normAutofit/>
          </a:bodyPr>
          <a:lstStyle>
            <a:lvl1pPr algn="ctr">
              <a:defRPr sz="2806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60412" y="2277235"/>
            <a:ext cx="3425336" cy="10564885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871"/>
            </a:lvl1pPr>
            <a:lvl2pPr marL="534604" indent="0">
              <a:buNone/>
              <a:defRPr sz="1871"/>
            </a:lvl2pPr>
            <a:lvl3pPr marL="1069208" indent="0">
              <a:buNone/>
              <a:defRPr sz="1871"/>
            </a:lvl3pPr>
            <a:lvl4pPr marL="1603812" indent="0">
              <a:buNone/>
              <a:defRPr sz="1871"/>
            </a:lvl4pPr>
            <a:lvl5pPr marL="2138416" indent="0">
              <a:buNone/>
              <a:defRPr sz="1871"/>
            </a:lvl5pPr>
            <a:lvl6pPr marL="2673020" indent="0">
              <a:buNone/>
              <a:defRPr sz="1871"/>
            </a:lvl6pPr>
            <a:lvl7pPr marL="3207624" indent="0">
              <a:buNone/>
              <a:defRPr sz="1871"/>
            </a:lvl7pPr>
            <a:lvl8pPr marL="3742228" indent="0">
              <a:buNone/>
              <a:defRPr sz="1871"/>
            </a:lvl8pPr>
            <a:lvl9pPr marL="4276832" indent="0">
              <a:buNone/>
              <a:defRPr sz="1871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6075" y="7177022"/>
            <a:ext cx="4247027" cy="4031827"/>
          </a:xfrm>
        </p:spPr>
        <p:txBody>
          <a:bodyPr anchor="t">
            <a:normAutofit/>
          </a:bodyPr>
          <a:lstStyle>
            <a:lvl1pPr marL="0" indent="0" algn="ctr">
              <a:buNone/>
              <a:defRPr sz="1871"/>
            </a:lvl1pPr>
            <a:lvl2pPr marL="534604" indent="0">
              <a:buNone/>
              <a:defRPr sz="1403"/>
            </a:lvl2pPr>
            <a:lvl3pPr marL="1069208" indent="0">
              <a:buNone/>
              <a:defRPr sz="1169"/>
            </a:lvl3pPr>
            <a:lvl4pPr marL="1603812" indent="0">
              <a:buNone/>
              <a:defRPr sz="1052"/>
            </a:lvl4pPr>
            <a:lvl5pPr marL="2138416" indent="0">
              <a:buNone/>
              <a:defRPr sz="1052"/>
            </a:lvl5pPr>
            <a:lvl6pPr marL="2673020" indent="0">
              <a:buNone/>
              <a:defRPr sz="1052"/>
            </a:lvl6pPr>
            <a:lvl7pPr marL="3207624" indent="0">
              <a:buNone/>
              <a:defRPr sz="1052"/>
            </a:lvl7pPr>
            <a:lvl8pPr marL="3742228" indent="0">
              <a:buNone/>
              <a:defRPr sz="1052"/>
            </a:lvl8pPr>
            <a:lvl9pPr marL="4276832" indent="0">
              <a:buNone/>
              <a:defRPr sz="105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CCED-9DA3-4312-BE64-054614661F60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30D5-AF03-4DDB-9094-E98B2010B5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722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10701713" cy="1511935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6075" y="2017980"/>
            <a:ext cx="7949562" cy="287454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6074" y="5489827"/>
            <a:ext cx="7949564" cy="7594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2670" y="13140767"/>
            <a:ext cx="1342654" cy="615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9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60CCED-9DA3-4312-BE64-054614661F60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6074" y="13140767"/>
            <a:ext cx="5968739" cy="615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9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3180" y="13140767"/>
            <a:ext cx="462458" cy="615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9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E630D5-AF03-4DDB-9094-E98B2010B5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96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  <p:sldLayoutId id="2147484078" r:id="rId12"/>
    <p:sldLayoutId id="2147484079" r:id="rId13"/>
    <p:sldLayoutId id="2147484080" r:id="rId14"/>
    <p:sldLayoutId id="2147484081" r:id="rId15"/>
    <p:sldLayoutId id="2147484082" r:id="rId16"/>
    <p:sldLayoutId id="2147484083" r:id="rId17"/>
  </p:sldLayoutIdLst>
  <p:txStyles>
    <p:titleStyle>
      <a:lvl1pPr algn="ctr" defTabSz="534604" rtl="0" eaLnBrk="1" latinLnBrk="0" hangingPunct="1">
        <a:spcBef>
          <a:spcPct val="0"/>
        </a:spcBef>
        <a:buNone/>
        <a:defRPr kumimoji="1" sz="4677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34127" indent="-334127" algn="l" defTabSz="534604" rtl="0" eaLnBrk="1" latinLnBrk="0" hangingPunct="1">
        <a:spcBef>
          <a:spcPct val="20000"/>
        </a:spcBef>
        <a:spcAft>
          <a:spcPts val="702"/>
        </a:spcAft>
        <a:buClr>
          <a:schemeClr val="accent1"/>
        </a:buClr>
        <a:buSzPct val="115000"/>
        <a:buFont typeface="Arial"/>
        <a:buChar char="•"/>
        <a:defRPr kumimoji="1" sz="280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68731" indent="-334127" algn="l" defTabSz="534604" rtl="0" eaLnBrk="1" latinLnBrk="0" hangingPunct="1">
        <a:spcBef>
          <a:spcPct val="20000"/>
        </a:spcBef>
        <a:spcAft>
          <a:spcPts val="702"/>
        </a:spcAft>
        <a:buClr>
          <a:schemeClr val="accent1"/>
        </a:buClr>
        <a:buSzPct val="115000"/>
        <a:buFont typeface="Arial"/>
        <a:buChar char="•"/>
        <a:defRPr kumimoji="1" sz="233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403335" indent="-334127" algn="l" defTabSz="534604" rtl="0" eaLnBrk="1" latinLnBrk="0" hangingPunct="1">
        <a:spcBef>
          <a:spcPct val="20000"/>
        </a:spcBef>
        <a:spcAft>
          <a:spcPts val="702"/>
        </a:spcAft>
        <a:buClr>
          <a:schemeClr val="accent1"/>
        </a:buClr>
        <a:buSzPct val="115000"/>
        <a:buFont typeface="Arial"/>
        <a:buChar char="•"/>
        <a:defRPr kumimoji="1" sz="210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804288" indent="-200476" algn="l" defTabSz="534604" rtl="0" eaLnBrk="1" latinLnBrk="0" hangingPunct="1">
        <a:spcBef>
          <a:spcPct val="20000"/>
        </a:spcBef>
        <a:spcAft>
          <a:spcPts val="702"/>
        </a:spcAft>
        <a:buClr>
          <a:schemeClr val="accent1"/>
        </a:buClr>
        <a:buSzPct val="115000"/>
        <a:buFont typeface="Arial"/>
        <a:buChar char="•"/>
        <a:defRPr kumimoji="1" sz="187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338892" indent="-200476" algn="l" defTabSz="534604" rtl="0" eaLnBrk="1" latinLnBrk="0" hangingPunct="1">
        <a:spcBef>
          <a:spcPct val="20000"/>
        </a:spcBef>
        <a:spcAft>
          <a:spcPts val="702"/>
        </a:spcAft>
        <a:buClr>
          <a:schemeClr val="accent1"/>
        </a:buClr>
        <a:buSzPct val="115000"/>
        <a:buFont typeface="Arial"/>
        <a:buChar char="•"/>
        <a:defRPr kumimoji="1" sz="163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940322" indent="-267302" algn="l" defTabSz="534604" rtl="0" eaLnBrk="1" latinLnBrk="0" hangingPunct="1">
        <a:spcBef>
          <a:spcPct val="20000"/>
        </a:spcBef>
        <a:spcAft>
          <a:spcPts val="702"/>
        </a:spcAft>
        <a:buClr>
          <a:schemeClr val="accent1"/>
        </a:buClr>
        <a:buSzPct val="115000"/>
        <a:buFont typeface="Arial"/>
        <a:buChar char="•"/>
        <a:defRPr kumimoji="1" sz="163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474926" indent="-267302" algn="l" defTabSz="534604" rtl="0" eaLnBrk="1" latinLnBrk="0" hangingPunct="1">
        <a:spcBef>
          <a:spcPct val="20000"/>
        </a:spcBef>
        <a:spcAft>
          <a:spcPts val="702"/>
        </a:spcAft>
        <a:buClr>
          <a:schemeClr val="accent1"/>
        </a:buClr>
        <a:buSzPct val="115000"/>
        <a:buFont typeface="Arial"/>
        <a:buChar char="•"/>
        <a:defRPr kumimoji="1" sz="163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009530" indent="-267302" algn="l" defTabSz="534604" rtl="0" eaLnBrk="1" latinLnBrk="0" hangingPunct="1">
        <a:spcBef>
          <a:spcPct val="20000"/>
        </a:spcBef>
        <a:spcAft>
          <a:spcPts val="702"/>
        </a:spcAft>
        <a:buClr>
          <a:schemeClr val="accent1"/>
        </a:buClr>
        <a:buSzPct val="115000"/>
        <a:buFont typeface="Arial"/>
        <a:buChar char="•"/>
        <a:defRPr kumimoji="1" sz="163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544134" indent="-267302" algn="l" defTabSz="534604" rtl="0" eaLnBrk="1" latinLnBrk="0" hangingPunct="1">
        <a:spcBef>
          <a:spcPct val="20000"/>
        </a:spcBef>
        <a:spcAft>
          <a:spcPts val="702"/>
        </a:spcAft>
        <a:buClr>
          <a:schemeClr val="accent1"/>
        </a:buClr>
        <a:buSzPct val="115000"/>
        <a:buFont typeface="Arial"/>
        <a:buChar char="•"/>
        <a:defRPr kumimoji="1" sz="163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604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534604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534604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534604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534604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534604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534604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534604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534604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正方形/長方形 88"/>
          <p:cNvSpPr/>
          <p:nvPr/>
        </p:nvSpPr>
        <p:spPr>
          <a:xfrm>
            <a:off x="3176104" y="8997599"/>
            <a:ext cx="6703702" cy="7098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169" name="図 16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2207">
            <a:off x="194098" y="12125354"/>
            <a:ext cx="3418390" cy="3155779"/>
          </a:xfrm>
          <a:prstGeom prst="rect">
            <a:avLst/>
          </a:prstGeom>
        </p:spPr>
      </p:pic>
      <p:sp>
        <p:nvSpPr>
          <p:cNvPr id="170" name="円/楕円 169"/>
          <p:cNvSpPr/>
          <p:nvPr/>
        </p:nvSpPr>
        <p:spPr>
          <a:xfrm>
            <a:off x="313929" y="8222097"/>
            <a:ext cx="2742552" cy="2789614"/>
          </a:xfrm>
          <a:prstGeom prst="ellipse">
            <a:avLst/>
          </a:prstGeom>
          <a:solidFill>
            <a:srgbClr val="FFF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8" name="図 1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9518">
            <a:off x="1014987" y="2371996"/>
            <a:ext cx="2152630" cy="1014811"/>
          </a:xfrm>
          <a:prstGeom prst="rect">
            <a:avLst/>
          </a:prstGeom>
        </p:spPr>
      </p:pic>
      <p:sp>
        <p:nvSpPr>
          <p:cNvPr id="162" name="正方形/長方形 161"/>
          <p:cNvSpPr/>
          <p:nvPr/>
        </p:nvSpPr>
        <p:spPr>
          <a:xfrm>
            <a:off x="3209502" y="884731"/>
            <a:ext cx="6673800" cy="6526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 flipV="1">
            <a:off x="3189474" y="1548111"/>
            <a:ext cx="6673321" cy="7284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4137434" y="881062"/>
            <a:ext cx="0" cy="4587837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5118709" y="881062"/>
            <a:ext cx="9560" cy="4585126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6048349" y="881062"/>
            <a:ext cx="0" cy="4585126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H="1">
            <a:off x="7019640" y="854801"/>
            <a:ext cx="14156" cy="4611387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7979786" y="881062"/>
            <a:ext cx="0" cy="4585126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H="1">
            <a:off x="8947275" y="868280"/>
            <a:ext cx="19395" cy="459790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3197425" y="2269791"/>
            <a:ext cx="665742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3197425" y="3034927"/>
            <a:ext cx="665742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3179754" y="3840652"/>
            <a:ext cx="6649725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3189474" y="4651983"/>
            <a:ext cx="6681272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/>
          <p:nvPr/>
        </p:nvCxnSpPr>
        <p:spPr>
          <a:xfrm flipV="1">
            <a:off x="3186623" y="9697402"/>
            <a:ext cx="6673321" cy="728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/>
          <p:nvPr/>
        </p:nvCxnSpPr>
        <p:spPr>
          <a:xfrm>
            <a:off x="4143419" y="9028867"/>
            <a:ext cx="0" cy="485463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/>
          <p:nvPr/>
        </p:nvCxnSpPr>
        <p:spPr>
          <a:xfrm>
            <a:off x="5104206" y="9028867"/>
            <a:ext cx="0" cy="485463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/>
          <p:nvPr/>
        </p:nvCxnSpPr>
        <p:spPr>
          <a:xfrm>
            <a:off x="6048502" y="8935140"/>
            <a:ext cx="8669" cy="504796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/>
          <p:nvPr/>
        </p:nvCxnSpPr>
        <p:spPr>
          <a:xfrm>
            <a:off x="8940011" y="9027152"/>
            <a:ext cx="6986" cy="495595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/>
          <p:cNvCxnSpPr/>
          <p:nvPr/>
        </p:nvCxnSpPr>
        <p:spPr>
          <a:xfrm>
            <a:off x="3194574" y="10534899"/>
            <a:ext cx="665742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/>
          <p:cNvCxnSpPr/>
          <p:nvPr/>
        </p:nvCxnSpPr>
        <p:spPr>
          <a:xfrm>
            <a:off x="3178673" y="11365112"/>
            <a:ext cx="665742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/>
          <p:cNvCxnSpPr/>
          <p:nvPr/>
        </p:nvCxnSpPr>
        <p:spPr>
          <a:xfrm flipV="1">
            <a:off x="3178673" y="12195325"/>
            <a:ext cx="6673321" cy="728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/>
          <p:cNvCxnSpPr/>
          <p:nvPr/>
        </p:nvCxnSpPr>
        <p:spPr>
          <a:xfrm flipV="1">
            <a:off x="3178673" y="13032822"/>
            <a:ext cx="6673321" cy="728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テキスト ボックス 128"/>
          <p:cNvSpPr txBox="1"/>
          <p:nvPr/>
        </p:nvSpPr>
        <p:spPr>
          <a:xfrm>
            <a:off x="8091289" y="11455138"/>
            <a:ext cx="93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20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8223111" y="9771936"/>
            <a:ext cx="537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6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7078768" y="10629603"/>
            <a:ext cx="854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12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8035229" y="10629603"/>
            <a:ext cx="854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13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8078415" y="3938491"/>
            <a:ext cx="93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23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7054581" y="3920194"/>
            <a:ext cx="93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22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4223632" y="3101264"/>
            <a:ext cx="854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12</a:t>
            </a:r>
            <a:endParaRPr kumimoji="1" lang="en-US" altLang="ja-JP" sz="4000" b="1" dirty="0" smtClean="0">
              <a:solidFill>
                <a:srgbClr val="FF000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4213519" y="3940424"/>
            <a:ext cx="93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19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7274150" y="1558392"/>
            <a:ext cx="571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</a:t>
            </a:r>
            <a:endParaRPr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8230547" y="1558650"/>
            <a:ext cx="583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9186115" y="1558650"/>
            <a:ext cx="478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rgbClr val="0070C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3</a:t>
            </a:r>
            <a:endParaRPr kumimoji="1" lang="en-US" altLang="ja-JP" sz="4000" b="1" dirty="0" smtClean="0">
              <a:solidFill>
                <a:srgbClr val="0070C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344682" y="2302961"/>
            <a:ext cx="478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4</a:t>
            </a:r>
            <a:endParaRPr kumimoji="1" lang="en-US" altLang="ja-JP" sz="4000" b="1" dirty="0" smtClean="0">
              <a:solidFill>
                <a:srgbClr val="FF000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373566" y="2320708"/>
            <a:ext cx="478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5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5355911" y="2359256"/>
            <a:ext cx="478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6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7231006" y="2318911"/>
            <a:ext cx="550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8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8232366" y="2318911"/>
            <a:ext cx="601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9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6289550" y="2339232"/>
            <a:ext cx="634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7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3221789" y="3119439"/>
            <a:ext cx="854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11</a:t>
            </a:r>
            <a:endParaRPr kumimoji="1" lang="en-US" altLang="ja-JP" sz="4000" b="1" dirty="0" smtClean="0">
              <a:solidFill>
                <a:srgbClr val="FF000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5155863" y="3083021"/>
            <a:ext cx="854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13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6095938" y="3120847"/>
            <a:ext cx="854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14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7065357" y="3140194"/>
            <a:ext cx="854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15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8056575" y="3140236"/>
            <a:ext cx="854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16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9022942" y="3140236"/>
            <a:ext cx="93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rgbClr val="0070C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17</a:t>
            </a:r>
            <a:endParaRPr kumimoji="1" lang="en-US" altLang="ja-JP" sz="4000" b="1" dirty="0" smtClean="0">
              <a:solidFill>
                <a:srgbClr val="0070C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3219767" y="3940263"/>
            <a:ext cx="93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18</a:t>
            </a:r>
            <a:endParaRPr kumimoji="1" lang="en-US" altLang="ja-JP" sz="4000" b="1" dirty="0" smtClean="0">
              <a:solidFill>
                <a:srgbClr val="FF000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5153810" y="3938104"/>
            <a:ext cx="93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20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6113367" y="3938491"/>
            <a:ext cx="93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21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9068800" y="3937692"/>
            <a:ext cx="93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rgbClr val="0070C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24</a:t>
            </a:r>
            <a:endParaRPr kumimoji="1" lang="en-US" altLang="ja-JP" sz="4000" b="1" dirty="0" smtClean="0">
              <a:solidFill>
                <a:srgbClr val="0070C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3275082" y="4738863"/>
            <a:ext cx="93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25</a:t>
            </a:r>
            <a:endParaRPr kumimoji="1" lang="en-US" altLang="ja-JP" sz="4000" b="1" dirty="0" smtClean="0">
              <a:solidFill>
                <a:srgbClr val="FF000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3401617" y="9765629"/>
            <a:ext cx="528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</a:t>
            </a:r>
            <a:endParaRPr kumimoji="1" lang="en-US" altLang="ja-JP" sz="4000" b="1" dirty="0" smtClean="0">
              <a:solidFill>
                <a:srgbClr val="FF000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4395725" y="9765629"/>
            <a:ext cx="478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5309407" y="9775223"/>
            <a:ext cx="478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3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6250407" y="9773095"/>
            <a:ext cx="478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4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7237335" y="9789977"/>
            <a:ext cx="478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5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9160147" y="9790771"/>
            <a:ext cx="478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0070C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7</a:t>
            </a:r>
            <a:endParaRPr kumimoji="1" lang="en-US" altLang="ja-JP" sz="4000" b="1" dirty="0" smtClean="0">
              <a:solidFill>
                <a:srgbClr val="0070C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3384902" y="10610335"/>
            <a:ext cx="478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8</a:t>
            </a:r>
            <a:endParaRPr kumimoji="1" lang="en-US" altLang="ja-JP" sz="4000" b="1" dirty="0" smtClean="0">
              <a:solidFill>
                <a:srgbClr val="FF000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4381176" y="10608256"/>
            <a:ext cx="852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9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6151997" y="10632758"/>
            <a:ext cx="7423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8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11</a:t>
            </a:r>
            <a:endParaRPr kumimoji="1" lang="en-US" altLang="ja-JP" sz="38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5115693" y="10628403"/>
            <a:ext cx="854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10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4239976" y="11447833"/>
            <a:ext cx="854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16</a:t>
            </a:r>
            <a:endParaRPr kumimoji="1" lang="en-US" altLang="ja-JP" sz="4000" b="1" dirty="0" smtClean="0">
              <a:solidFill>
                <a:srgbClr val="FF000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5148635" y="11455965"/>
            <a:ext cx="854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17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6113083" y="11475753"/>
            <a:ext cx="854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18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9080059" y="11456095"/>
            <a:ext cx="93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rgbClr val="0070C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21</a:t>
            </a:r>
            <a:endParaRPr kumimoji="1" lang="en-US" altLang="ja-JP" sz="4000" b="1" dirty="0" smtClean="0">
              <a:solidFill>
                <a:srgbClr val="0070C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3247698" y="12313211"/>
            <a:ext cx="93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22</a:t>
            </a:r>
            <a:endParaRPr kumimoji="1" lang="en-US" altLang="ja-JP" sz="4000" b="1" dirty="0" smtClean="0">
              <a:solidFill>
                <a:srgbClr val="FF000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4268415" y="12294740"/>
            <a:ext cx="1002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23</a:t>
            </a:r>
            <a:endParaRPr kumimoji="1" lang="en-US" altLang="ja-JP" sz="4000" b="1" dirty="0" smtClean="0">
              <a:solidFill>
                <a:srgbClr val="FF000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5170583" y="12259491"/>
            <a:ext cx="93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24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6191379" y="12282045"/>
            <a:ext cx="93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25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35" name="テキスト ボックス 134"/>
          <p:cNvSpPr txBox="1"/>
          <p:nvPr/>
        </p:nvSpPr>
        <p:spPr>
          <a:xfrm>
            <a:off x="7066949" y="12320166"/>
            <a:ext cx="93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26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4230641" y="13199833"/>
            <a:ext cx="93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30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381706" y="968411"/>
            <a:ext cx="80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日</a:t>
            </a:r>
            <a:endParaRPr kumimoji="1" lang="en-US" altLang="ja-JP" sz="2800" b="1" dirty="0" smtClean="0">
              <a:solidFill>
                <a:srgbClr val="FF000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316669" y="968411"/>
            <a:ext cx="853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月</a:t>
            </a:r>
            <a:endParaRPr kumimoji="1" lang="en-US" altLang="ja-JP" sz="28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299130" y="968411"/>
            <a:ext cx="80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火</a:t>
            </a:r>
            <a:endParaRPr kumimoji="1" lang="en-US" altLang="ja-JP" sz="28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248235" y="968411"/>
            <a:ext cx="856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水</a:t>
            </a:r>
            <a:endParaRPr kumimoji="1" lang="en-US" altLang="ja-JP" sz="28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216752" y="968411"/>
            <a:ext cx="80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木</a:t>
            </a:r>
            <a:endParaRPr kumimoji="1" lang="en-US" altLang="ja-JP" sz="28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216315" y="968411"/>
            <a:ext cx="80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金</a:t>
            </a:r>
            <a:endParaRPr kumimoji="1" lang="en-US" altLang="ja-JP" sz="28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9150670" y="968411"/>
            <a:ext cx="80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0070C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土</a:t>
            </a:r>
            <a:endParaRPr kumimoji="1" lang="en-US" altLang="ja-JP" sz="2800" b="1" dirty="0" smtClean="0">
              <a:solidFill>
                <a:srgbClr val="0070C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89405" y="6603549"/>
            <a:ext cx="6098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　は定休日です。</a:t>
            </a:r>
            <a:endParaRPr kumimoji="1" lang="ja-JP" altLang="en-US" sz="5400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72" name="円/楕円 171"/>
          <p:cNvSpPr/>
          <p:nvPr/>
        </p:nvSpPr>
        <p:spPr>
          <a:xfrm>
            <a:off x="3205818" y="6470786"/>
            <a:ext cx="913312" cy="955622"/>
          </a:xfrm>
          <a:prstGeom prst="ellipse">
            <a:avLst/>
          </a:prstGeom>
          <a:noFill/>
          <a:ln w="44450">
            <a:solidFill>
              <a:srgbClr val="F60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226" y="6099134"/>
            <a:ext cx="1082248" cy="1813097"/>
          </a:xfrm>
          <a:prstGeom prst="rect">
            <a:avLst/>
          </a:prstGeom>
        </p:spPr>
      </p:pic>
      <p:sp>
        <p:nvSpPr>
          <p:cNvPr id="128" name="テキスト ボックス 127"/>
          <p:cNvSpPr txBox="1"/>
          <p:nvPr/>
        </p:nvSpPr>
        <p:spPr>
          <a:xfrm>
            <a:off x="7099275" y="11438730"/>
            <a:ext cx="854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19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3362906" y="9097209"/>
            <a:ext cx="437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日</a:t>
            </a:r>
            <a:endParaRPr kumimoji="1" lang="en-US" altLang="ja-JP" sz="2800" b="1" dirty="0" smtClean="0">
              <a:solidFill>
                <a:srgbClr val="FF000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4310701" y="9097209"/>
            <a:ext cx="464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月</a:t>
            </a:r>
            <a:endParaRPr kumimoji="1" lang="en-US" altLang="ja-JP" sz="2800" b="1" dirty="0" smtClean="0">
              <a:solidFill>
                <a:schemeClr val="accent2">
                  <a:lumMod val="50000"/>
                </a:schemeClr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6238594" y="9083360"/>
            <a:ext cx="465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水</a:t>
            </a:r>
            <a:endParaRPr kumimoji="1" lang="en-US" altLang="ja-JP" sz="2800" b="1" dirty="0" smtClean="0">
              <a:solidFill>
                <a:schemeClr val="accent2">
                  <a:lumMod val="50000"/>
                </a:schemeClr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8181867" y="9097209"/>
            <a:ext cx="437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金</a:t>
            </a:r>
            <a:endParaRPr kumimoji="1" lang="en-US" altLang="ja-JP" sz="2800" b="1" dirty="0" smtClean="0">
              <a:solidFill>
                <a:schemeClr val="accent2">
                  <a:lumMod val="50000"/>
                </a:schemeClr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9135749" y="9057498"/>
            <a:ext cx="437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0070C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土</a:t>
            </a:r>
            <a:endParaRPr kumimoji="1" lang="en-US" altLang="ja-JP" sz="2800" b="1" dirty="0" smtClean="0">
              <a:solidFill>
                <a:srgbClr val="0070C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5286727" y="9083360"/>
            <a:ext cx="437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火</a:t>
            </a:r>
            <a:endParaRPr kumimoji="1" lang="en-US" altLang="ja-JP" sz="2800" b="1" dirty="0" smtClean="0">
              <a:solidFill>
                <a:schemeClr val="accent2">
                  <a:lumMod val="50000"/>
                </a:schemeClr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7202379" y="9097209"/>
            <a:ext cx="437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木</a:t>
            </a:r>
            <a:endParaRPr kumimoji="1" lang="en-US" altLang="ja-JP" sz="2800" b="1" dirty="0" smtClean="0">
              <a:solidFill>
                <a:schemeClr val="accent2">
                  <a:lumMod val="50000"/>
                </a:schemeClr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9007030" y="10648012"/>
            <a:ext cx="85450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rgbClr val="0070C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14</a:t>
            </a:r>
            <a:endParaRPr kumimoji="1" lang="en-US" altLang="ja-JP" sz="4000" b="1" dirty="0" smtClean="0">
              <a:solidFill>
                <a:srgbClr val="0070C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3235333" y="11449722"/>
            <a:ext cx="854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15</a:t>
            </a:r>
            <a:endParaRPr kumimoji="1" lang="en-US" altLang="ja-JP" sz="4000" b="1" dirty="0" smtClean="0">
              <a:solidFill>
                <a:srgbClr val="FF000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8987640" y="2318911"/>
            <a:ext cx="854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rgbClr val="0070C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10</a:t>
            </a:r>
            <a:endParaRPr kumimoji="1" lang="en-US" altLang="ja-JP" sz="4000" b="1" dirty="0" smtClean="0">
              <a:solidFill>
                <a:srgbClr val="0070C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4208319" y="4757690"/>
            <a:ext cx="93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26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5139557" y="4719736"/>
            <a:ext cx="93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27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6091377" y="4738595"/>
            <a:ext cx="93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28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7083175" y="4738595"/>
            <a:ext cx="93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29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75" name="テキスト ボックス 174"/>
          <p:cNvSpPr txBox="1"/>
          <p:nvPr/>
        </p:nvSpPr>
        <p:spPr>
          <a:xfrm>
            <a:off x="8061207" y="4719736"/>
            <a:ext cx="93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30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81" name="円/楕円 180"/>
          <p:cNvSpPr/>
          <p:nvPr/>
        </p:nvSpPr>
        <p:spPr>
          <a:xfrm>
            <a:off x="8050015" y="3070798"/>
            <a:ext cx="837780" cy="768818"/>
          </a:xfrm>
          <a:prstGeom prst="ellipse">
            <a:avLst/>
          </a:prstGeom>
          <a:noFill/>
          <a:ln w="44450">
            <a:solidFill>
              <a:srgbClr val="F60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85" name="円/楕円 184"/>
          <p:cNvSpPr/>
          <p:nvPr/>
        </p:nvSpPr>
        <p:spPr>
          <a:xfrm>
            <a:off x="6076176" y="4707790"/>
            <a:ext cx="837780" cy="768818"/>
          </a:xfrm>
          <a:prstGeom prst="ellipse">
            <a:avLst/>
          </a:prstGeom>
          <a:noFill/>
          <a:ln w="44450">
            <a:solidFill>
              <a:srgbClr val="F60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88" name="円/楕円 187"/>
          <p:cNvSpPr/>
          <p:nvPr/>
        </p:nvSpPr>
        <p:spPr>
          <a:xfrm>
            <a:off x="5164227" y="3040921"/>
            <a:ext cx="837780" cy="768818"/>
          </a:xfrm>
          <a:prstGeom prst="ellipse">
            <a:avLst/>
          </a:prstGeom>
          <a:noFill/>
          <a:ln w="44450">
            <a:solidFill>
              <a:srgbClr val="F60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92" name="円/楕円 191"/>
          <p:cNvSpPr/>
          <p:nvPr/>
        </p:nvSpPr>
        <p:spPr>
          <a:xfrm>
            <a:off x="6124173" y="9737258"/>
            <a:ext cx="837780" cy="768818"/>
          </a:xfrm>
          <a:prstGeom prst="ellipse">
            <a:avLst/>
          </a:prstGeom>
          <a:noFill/>
          <a:ln w="44450">
            <a:solidFill>
              <a:srgbClr val="F60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93" name="円/楕円 192"/>
          <p:cNvSpPr/>
          <p:nvPr/>
        </p:nvSpPr>
        <p:spPr>
          <a:xfrm>
            <a:off x="6106388" y="10591000"/>
            <a:ext cx="837780" cy="768818"/>
          </a:xfrm>
          <a:prstGeom prst="ellipse">
            <a:avLst/>
          </a:prstGeom>
          <a:noFill/>
          <a:ln w="44450">
            <a:solidFill>
              <a:srgbClr val="F60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94" name="円/楕円 193"/>
          <p:cNvSpPr/>
          <p:nvPr/>
        </p:nvSpPr>
        <p:spPr>
          <a:xfrm>
            <a:off x="4207944" y="11412004"/>
            <a:ext cx="837780" cy="768818"/>
          </a:xfrm>
          <a:prstGeom prst="ellipse">
            <a:avLst/>
          </a:prstGeom>
          <a:noFill/>
          <a:ln w="44450">
            <a:solidFill>
              <a:srgbClr val="F60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8867" y="121407"/>
            <a:ext cx="11579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AR PハイカラＰＯＰ体H" panose="020B0600010101010101" pitchFamily="50" charset="-128"/>
                <a:ea typeface="AR PハイカラＰＯＰ体H" panose="020B0600010101010101" pitchFamily="50" charset="-128"/>
              </a:rPr>
              <a:t>8</a:t>
            </a:r>
            <a:endParaRPr kumimoji="1" lang="ja-JP" altLang="en-US" sz="138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latin typeface="AR PハイカラＰＯＰ体H" panose="020B0600010101010101" pitchFamily="50" charset="-128"/>
              <a:ea typeface="AR PハイカラＰＯＰ体H" panose="020B0600010101010101" pitchFamily="50" charset="-128"/>
            </a:endParaRPr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1731427" y="881062"/>
            <a:ext cx="1157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AR PハイカラＰＯＰ体H" panose="020B0600010101010101" pitchFamily="50" charset="-128"/>
                <a:ea typeface="AR PハイカラＰＯＰ体H" panose="020B0600010101010101" pitchFamily="50" charset="-128"/>
              </a:rPr>
              <a:t>月</a:t>
            </a:r>
            <a:endParaRPr kumimoji="1" lang="ja-JP" altLang="en-US" sz="72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latin typeface="AR PハイカラＰＯＰ体H" panose="020B0600010101010101" pitchFamily="50" charset="-128"/>
              <a:ea typeface="AR PハイカラＰＯＰ体H" panose="020B0600010101010101" pitchFamily="50" charset="-128"/>
            </a:endParaRPr>
          </a:p>
        </p:txBody>
      </p:sp>
      <p:sp>
        <p:nvSpPr>
          <p:cNvPr id="159" name="テキスト ボックス 158"/>
          <p:cNvSpPr txBox="1"/>
          <p:nvPr/>
        </p:nvSpPr>
        <p:spPr>
          <a:xfrm>
            <a:off x="449872" y="8313924"/>
            <a:ext cx="11579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800" b="1" dirty="0">
                <a:solidFill>
                  <a:schemeClr val="accent1">
                    <a:lumMod val="50000"/>
                  </a:schemeClr>
                </a:solidFill>
                <a:latin typeface="AR PハイカラＰＯＰ体H" panose="020B0600010101010101" pitchFamily="50" charset="-128"/>
                <a:ea typeface="AR PハイカラＰＯＰ体H" panose="020B0600010101010101" pitchFamily="50" charset="-128"/>
              </a:rPr>
              <a:t>9</a:t>
            </a:r>
            <a:endParaRPr kumimoji="1" lang="ja-JP" altLang="en-US" sz="13800" b="1" dirty="0">
              <a:solidFill>
                <a:schemeClr val="accent1">
                  <a:lumMod val="50000"/>
                </a:schemeClr>
              </a:solidFill>
              <a:latin typeface="AR PハイカラＰＯＰ体H" panose="020B0600010101010101" pitchFamily="50" charset="-128"/>
              <a:ea typeface="AR PハイカラＰＯＰ体H" panose="020B0600010101010101" pitchFamily="50" charset="-128"/>
            </a:endParaRPr>
          </a:p>
        </p:txBody>
      </p:sp>
      <p:sp>
        <p:nvSpPr>
          <p:cNvPr id="160" name="テキスト ボックス 159"/>
          <p:cNvSpPr txBox="1"/>
          <p:nvPr/>
        </p:nvSpPr>
        <p:spPr>
          <a:xfrm>
            <a:off x="1756182" y="9398668"/>
            <a:ext cx="1157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 smtClean="0">
                <a:solidFill>
                  <a:schemeClr val="accent1">
                    <a:lumMod val="50000"/>
                  </a:schemeClr>
                </a:solidFill>
                <a:latin typeface="AR PハイカラＰＯＰ体H" panose="020B0600010101010101" pitchFamily="50" charset="-128"/>
                <a:ea typeface="AR PハイカラＰＯＰ体H" panose="020B0600010101010101" pitchFamily="50" charset="-128"/>
              </a:rPr>
              <a:t>月</a:t>
            </a:r>
            <a:endParaRPr kumimoji="1" lang="ja-JP" altLang="en-US" sz="7200" b="1" dirty="0">
              <a:solidFill>
                <a:schemeClr val="accent1">
                  <a:lumMod val="50000"/>
                </a:schemeClr>
              </a:solidFill>
              <a:latin typeface="AR PハイカラＰＯＰ体H" panose="020B0600010101010101" pitchFamily="50" charset="-128"/>
              <a:ea typeface="AR PハイカラＰＯＰ体H" panose="020B0600010101010101" pitchFamily="50" charset="-128"/>
            </a:endParaRPr>
          </a:p>
        </p:txBody>
      </p:sp>
      <p:sp>
        <p:nvSpPr>
          <p:cNvPr id="161" name="円/楕円 160"/>
          <p:cNvSpPr/>
          <p:nvPr/>
        </p:nvSpPr>
        <p:spPr>
          <a:xfrm>
            <a:off x="4198799" y="12251579"/>
            <a:ext cx="837780" cy="768818"/>
          </a:xfrm>
          <a:prstGeom prst="ellipse">
            <a:avLst/>
          </a:prstGeom>
          <a:noFill/>
          <a:ln w="44450">
            <a:solidFill>
              <a:srgbClr val="F60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9050827" y="4738595"/>
            <a:ext cx="93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rgbClr val="0070C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31</a:t>
            </a:r>
            <a:endParaRPr kumimoji="1" lang="en-US" altLang="ja-JP" sz="4000" b="1" dirty="0" smtClean="0">
              <a:solidFill>
                <a:srgbClr val="0070C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77" name="円/楕円 176"/>
          <p:cNvSpPr/>
          <p:nvPr/>
        </p:nvSpPr>
        <p:spPr>
          <a:xfrm>
            <a:off x="6115105" y="2269783"/>
            <a:ext cx="837780" cy="768818"/>
          </a:xfrm>
          <a:prstGeom prst="ellipse">
            <a:avLst/>
          </a:prstGeom>
          <a:noFill/>
          <a:ln w="44450">
            <a:solidFill>
              <a:srgbClr val="F60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79" name="円/楕円 178"/>
          <p:cNvSpPr/>
          <p:nvPr/>
        </p:nvSpPr>
        <p:spPr>
          <a:xfrm>
            <a:off x="4197300" y="3059008"/>
            <a:ext cx="837780" cy="768818"/>
          </a:xfrm>
          <a:prstGeom prst="ellipse">
            <a:avLst/>
          </a:prstGeom>
          <a:noFill/>
          <a:ln w="44450">
            <a:solidFill>
              <a:srgbClr val="F60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80" name="円/楕円 179"/>
          <p:cNvSpPr/>
          <p:nvPr/>
        </p:nvSpPr>
        <p:spPr>
          <a:xfrm>
            <a:off x="3240174" y="3045515"/>
            <a:ext cx="837780" cy="768818"/>
          </a:xfrm>
          <a:prstGeom prst="ellipse">
            <a:avLst/>
          </a:prstGeom>
          <a:noFill/>
          <a:ln w="44450">
            <a:solidFill>
              <a:srgbClr val="F60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82" name="円/楕円 181"/>
          <p:cNvSpPr/>
          <p:nvPr/>
        </p:nvSpPr>
        <p:spPr>
          <a:xfrm>
            <a:off x="6096443" y="3075507"/>
            <a:ext cx="837780" cy="768818"/>
          </a:xfrm>
          <a:prstGeom prst="ellipse">
            <a:avLst/>
          </a:prstGeom>
          <a:noFill/>
          <a:ln w="44450">
            <a:solidFill>
              <a:srgbClr val="F60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3083868" y="742950"/>
            <a:ext cx="6871902" cy="4839921"/>
          </a:xfrm>
          <a:prstGeom prst="roundRect">
            <a:avLst>
              <a:gd name="adj" fmla="val 10162"/>
            </a:avLst>
          </a:prstGeom>
          <a:noFill/>
          <a:ln w="254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円/楕円 183"/>
          <p:cNvSpPr/>
          <p:nvPr/>
        </p:nvSpPr>
        <p:spPr>
          <a:xfrm>
            <a:off x="6115105" y="11393785"/>
            <a:ext cx="837780" cy="768818"/>
          </a:xfrm>
          <a:prstGeom prst="ellipse">
            <a:avLst/>
          </a:prstGeom>
          <a:noFill/>
          <a:ln w="44450">
            <a:solidFill>
              <a:srgbClr val="F60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86" name="円/楕円 185"/>
          <p:cNvSpPr/>
          <p:nvPr/>
        </p:nvSpPr>
        <p:spPr>
          <a:xfrm>
            <a:off x="7086841" y="3039623"/>
            <a:ext cx="837780" cy="768818"/>
          </a:xfrm>
          <a:prstGeom prst="ellipse">
            <a:avLst/>
          </a:prstGeom>
          <a:noFill/>
          <a:ln w="44450">
            <a:solidFill>
              <a:srgbClr val="F60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167" name="図 1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7" y="3236643"/>
            <a:ext cx="3230934" cy="2423201"/>
          </a:xfrm>
          <a:prstGeom prst="rect">
            <a:avLst/>
          </a:prstGeom>
        </p:spPr>
      </p:pic>
      <p:pic>
        <p:nvPicPr>
          <p:cNvPr id="171" name="図 1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33" y="10343792"/>
            <a:ext cx="2031369" cy="187795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181686" y="14423339"/>
            <a:ext cx="5147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 smtClean="0">
                <a:solidFill>
                  <a:srgbClr val="FF0000"/>
                </a:solidFill>
                <a:latin typeface="AR PハイカラPOP体H04" panose="040B0900000000000000" pitchFamily="50" charset="-128"/>
                <a:ea typeface="AR PハイカラPOP体H04" panose="040B0900000000000000" pitchFamily="50" charset="-128"/>
              </a:rPr>
              <a:t>山口大学総合型選抜試験</a:t>
            </a:r>
            <a:endParaRPr kumimoji="1" lang="ja-JP" altLang="en-US" sz="3200" b="1" u="sng" dirty="0">
              <a:solidFill>
                <a:srgbClr val="FF0000"/>
              </a:solidFill>
              <a:latin typeface="AR PハイカラPOP体H04" panose="040B0900000000000000" pitchFamily="50" charset="-128"/>
              <a:ea typeface="AR PハイカラPOP体H04" panose="040B0900000000000000" pitchFamily="50" charset="-128"/>
            </a:endParaRPr>
          </a:p>
        </p:txBody>
      </p:sp>
      <p:sp>
        <p:nvSpPr>
          <p:cNvPr id="151" name="角丸四角形 150"/>
          <p:cNvSpPr/>
          <p:nvPr/>
        </p:nvSpPr>
        <p:spPr>
          <a:xfrm>
            <a:off x="3076549" y="8838119"/>
            <a:ext cx="6896100" cy="5170890"/>
          </a:xfrm>
          <a:prstGeom prst="roundRect">
            <a:avLst>
              <a:gd name="adj" fmla="val 10162"/>
            </a:avLst>
          </a:prstGeom>
          <a:noFill/>
          <a:ln w="254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8061207" y="12307538"/>
            <a:ext cx="93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27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37" name="テキスト ボックス 136"/>
          <p:cNvSpPr txBox="1"/>
          <p:nvPr/>
        </p:nvSpPr>
        <p:spPr>
          <a:xfrm>
            <a:off x="9029764" y="12313211"/>
            <a:ext cx="1060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rgbClr val="0070C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28</a:t>
            </a:r>
            <a:endParaRPr kumimoji="1" lang="en-US" altLang="ja-JP" sz="4000" b="1" dirty="0" smtClean="0">
              <a:solidFill>
                <a:srgbClr val="0070C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3233892" y="13138654"/>
            <a:ext cx="93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29</a:t>
            </a:r>
            <a:endParaRPr kumimoji="1" lang="en-US" altLang="ja-JP" sz="4000" b="1" dirty="0" smtClean="0">
              <a:solidFill>
                <a:srgbClr val="FF000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cxnSp>
        <p:nvCxnSpPr>
          <p:cNvPr id="93" name="直線コネクタ 92"/>
          <p:cNvCxnSpPr/>
          <p:nvPr/>
        </p:nvCxnSpPr>
        <p:spPr>
          <a:xfrm flipH="1">
            <a:off x="7011915" y="8997599"/>
            <a:ext cx="858" cy="493430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/>
          <p:nvPr/>
        </p:nvCxnSpPr>
        <p:spPr>
          <a:xfrm>
            <a:off x="7980822" y="8997599"/>
            <a:ext cx="18804" cy="493430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円/楕円 139"/>
          <p:cNvSpPr/>
          <p:nvPr/>
        </p:nvSpPr>
        <p:spPr>
          <a:xfrm>
            <a:off x="6071302" y="3893306"/>
            <a:ext cx="837780" cy="768818"/>
          </a:xfrm>
          <a:prstGeom prst="ellipse">
            <a:avLst/>
          </a:prstGeom>
          <a:noFill/>
          <a:ln w="44450">
            <a:solidFill>
              <a:srgbClr val="F60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6051111" y="12190029"/>
            <a:ext cx="914400" cy="865139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6983505" y="12192541"/>
            <a:ext cx="996469" cy="857246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7982247" y="12190029"/>
            <a:ext cx="914400" cy="84107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7088503" y="12901393"/>
            <a:ext cx="113876" cy="152194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正方形/長方形 140"/>
          <p:cNvSpPr/>
          <p:nvPr/>
        </p:nvSpPr>
        <p:spPr>
          <a:xfrm>
            <a:off x="8019290" y="2290439"/>
            <a:ext cx="955448" cy="75548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正方形/長方形 141"/>
          <p:cNvSpPr/>
          <p:nvPr/>
        </p:nvSpPr>
        <p:spPr>
          <a:xfrm>
            <a:off x="9010850" y="2281464"/>
            <a:ext cx="849137" cy="76664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9007030" y="3122269"/>
            <a:ext cx="3620" cy="1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H="1">
            <a:off x="7953782" y="3010847"/>
            <a:ext cx="1033858" cy="308828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テキスト ボックス 142"/>
          <p:cNvSpPr txBox="1"/>
          <p:nvPr/>
        </p:nvSpPr>
        <p:spPr>
          <a:xfrm>
            <a:off x="3925292" y="5964888"/>
            <a:ext cx="5147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u="sng" dirty="0" smtClean="0">
                <a:solidFill>
                  <a:schemeClr val="accent2">
                    <a:lumMod val="75000"/>
                  </a:schemeClr>
                </a:solidFill>
                <a:latin typeface="AR PハイカラPOP体H04" panose="040B0900000000000000" pitchFamily="50" charset="-128"/>
                <a:ea typeface="AR PハイカラPOP体H04" panose="040B0900000000000000" pitchFamily="50" charset="-128"/>
              </a:rPr>
              <a:t>山口</a:t>
            </a:r>
            <a:r>
              <a:rPr kumimoji="1" lang="ja-JP" altLang="en-US" sz="2800" b="1" u="sng" dirty="0" smtClean="0">
                <a:solidFill>
                  <a:schemeClr val="accent2">
                    <a:lumMod val="75000"/>
                  </a:schemeClr>
                </a:solidFill>
                <a:latin typeface="AR PハイカラPOP体H04" panose="040B0900000000000000" pitchFamily="50" charset="-128"/>
                <a:ea typeface="AR PハイカラPOP体H04" panose="040B0900000000000000" pitchFamily="50" charset="-128"/>
              </a:rPr>
              <a:t>大学</a:t>
            </a:r>
            <a:r>
              <a:rPr lang="ja-JP" altLang="en-US" sz="2800" b="1" u="sng" dirty="0" smtClean="0">
                <a:solidFill>
                  <a:schemeClr val="accent2">
                    <a:lumMod val="75000"/>
                  </a:schemeClr>
                </a:solidFill>
                <a:latin typeface="AR PハイカラPOP体H04" panose="040B0900000000000000" pitchFamily="50" charset="-128"/>
                <a:ea typeface="AR PハイカラPOP体H04" panose="040B0900000000000000" pitchFamily="50" charset="-128"/>
              </a:rPr>
              <a:t>オープンキャンパス</a:t>
            </a:r>
            <a:endParaRPr kumimoji="1" lang="ja-JP" altLang="en-US" sz="2800" b="1" u="sng" dirty="0">
              <a:solidFill>
                <a:schemeClr val="accent2">
                  <a:lumMod val="75000"/>
                </a:schemeClr>
              </a:solidFill>
              <a:latin typeface="AR PハイカラPOP体H04" panose="040B0900000000000000" pitchFamily="50" charset="-128"/>
              <a:ea typeface="AR PハイカラPOP体H04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904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TM02900743[[fn=オーガニック]]</Template>
  <TotalTime>4247</TotalTime>
  <Words>87</Words>
  <Application>Microsoft Office PowerPoint</Application>
  <PresentationFormat>ユーザー設定</PresentationFormat>
  <Paragraphs>82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AR PハイカラＰＯＰ体H</vt:lpstr>
      <vt:lpstr>AR PハイカラPOP体H04</vt:lpstr>
      <vt:lpstr>AR P悠々ゴシック体E</vt:lpstr>
      <vt:lpstr>ＭＳ Ｐゴシック</vt:lpstr>
      <vt:lpstr>ＭＳ Ｐ明朝</vt:lpstr>
      <vt:lpstr>Arial</vt:lpstr>
      <vt:lpstr>Garamond</vt:lpstr>
      <vt:lpstr>オーガニック</vt:lpstr>
      <vt:lpstr>PowerPoint プレゼンテーション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アカウント</dc:creator>
  <cp:lastModifiedBy>mqwk151</cp:lastModifiedBy>
  <cp:revision>209</cp:revision>
  <cp:lastPrinted>2023-01-17T07:53:16Z</cp:lastPrinted>
  <dcterms:created xsi:type="dcterms:W3CDTF">2022-11-18T04:52:20Z</dcterms:created>
  <dcterms:modified xsi:type="dcterms:W3CDTF">2024-07-12T05:11:31Z</dcterms:modified>
</cp:coreProperties>
</file>